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2" r:id="rId5"/>
    <p:sldMasterId id="2147483706" r:id="rId6"/>
    <p:sldMasterId id="2147483729" r:id="rId7"/>
    <p:sldMasterId id="2147483752" r:id="rId8"/>
  </p:sldMasterIdLst>
  <p:sldIdLst>
    <p:sldId id="326" r:id="rId9"/>
    <p:sldId id="327" r:id="rId10"/>
    <p:sldId id="329" r:id="rId11"/>
    <p:sldId id="330" r:id="rId12"/>
    <p:sldId id="331" r:id="rId13"/>
    <p:sldId id="32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226" autoAdjust="0"/>
  </p:normalViewPr>
  <p:slideViewPr>
    <p:cSldViewPr snapToGrid="0">
      <p:cViewPr varScale="1">
        <p:scale>
          <a:sx n="154" d="100"/>
          <a:sy n="154" d="100"/>
        </p:scale>
        <p:origin x="35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peläinen Lauriina" userId="6eaf487e-22f1-49c3-8ca2-6d13397e330b" providerId="ADAL" clId="{7C57F247-2076-4943-968D-4014A03C7F18}"/>
    <pc:docChg chg="modSld">
      <pc:chgData name="Kilpeläinen Lauriina" userId="6eaf487e-22f1-49c3-8ca2-6d13397e330b" providerId="ADAL" clId="{7C57F247-2076-4943-968D-4014A03C7F18}" dt="2024-01-09T09:40:04.207" v="19" actId="1076"/>
      <pc:docMkLst>
        <pc:docMk/>
      </pc:docMkLst>
      <pc:sldChg chg="modSp mod">
        <pc:chgData name="Kilpeläinen Lauriina" userId="6eaf487e-22f1-49c3-8ca2-6d13397e330b" providerId="ADAL" clId="{7C57F247-2076-4943-968D-4014A03C7F18}" dt="2024-01-09T09:40:04.207" v="19" actId="1076"/>
        <pc:sldMkLst>
          <pc:docMk/>
          <pc:sldMk cId="2010516860" sldId="324"/>
        </pc:sldMkLst>
        <pc:spChg chg="mod">
          <ac:chgData name="Kilpeläinen Lauriina" userId="6eaf487e-22f1-49c3-8ca2-6d13397e330b" providerId="ADAL" clId="{7C57F247-2076-4943-968D-4014A03C7F18}" dt="2024-01-09T09:40:04.207" v="19" actId="1076"/>
          <ac:spMkLst>
            <pc:docMk/>
            <pc:sldMk cId="2010516860" sldId="324"/>
            <ac:spMk id="2" creationId="{DE544D7C-DD98-48F6-9CF4-3700C9B7A990}"/>
          </ac:spMkLst>
        </pc:spChg>
      </pc:sldChg>
      <pc:sldChg chg="modSp mod">
        <pc:chgData name="Kilpeläinen Lauriina" userId="6eaf487e-22f1-49c3-8ca2-6d13397e330b" providerId="ADAL" clId="{7C57F247-2076-4943-968D-4014A03C7F18}" dt="2024-01-09T09:39:05.607" v="7" actId="20577"/>
        <pc:sldMkLst>
          <pc:docMk/>
          <pc:sldMk cId="0" sldId="327"/>
        </pc:sldMkLst>
        <pc:spChg chg="mod">
          <ac:chgData name="Kilpeläinen Lauriina" userId="6eaf487e-22f1-49c3-8ca2-6d13397e330b" providerId="ADAL" clId="{7C57F247-2076-4943-968D-4014A03C7F18}" dt="2024-01-09T09:39:05.607" v="7" actId="20577"/>
          <ac:spMkLst>
            <pc:docMk/>
            <pc:sldMk cId="0" sldId="327"/>
            <ac:spMk id="3" creationId="{00000000-0000-0000-0000-000000000000}"/>
          </ac:spMkLst>
        </pc:spChg>
      </pc:sldChg>
      <pc:sldChg chg="modSp mod">
        <pc:chgData name="Kilpeläinen Lauriina" userId="6eaf487e-22f1-49c3-8ca2-6d13397e330b" providerId="ADAL" clId="{7C57F247-2076-4943-968D-4014A03C7F18}" dt="2024-01-09T09:39:36.815" v="12" actId="1076"/>
        <pc:sldMkLst>
          <pc:docMk/>
          <pc:sldMk cId="0" sldId="329"/>
        </pc:sldMkLst>
        <pc:spChg chg="mod">
          <ac:chgData name="Kilpeläinen Lauriina" userId="6eaf487e-22f1-49c3-8ca2-6d13397e330b" providerId="ADAL" clId="{7C57F247-2076-4943-968D-4014A03C7F18}" dt="2024-01-09T09:39:36.815" v="12" actId="1076"/>
          <ac:spMkLst>
            <pc:docMk/>
            <pc:sldMk cId="0" sldId="329"/>
            <ac:spMk id="6" creationId="{00000000-0000-0000-0000-000000000000}"/>
          </ac:spMkLst>
        </pc:spChg>
      </pc:sldChg>
      <pc:sldChg chg="modSp mod">
        <pc:chgData name="Kilpeläinen Lauriina" userId="6eaf487e-22f1-49c3-8ca2-6d13397e330b" providerId="ADAL" clId="{7C57F247-2076-4943-968D-4014A03C7F18}" dt="2024-01-09T09:39:44.047" v="16" actId="14100"/>
        <pc:sldMkLst>
          <pc:docMk/>
          <pc:sldMk cId="0" sldId="331"/>
        </pc:sldMkLst>
        <pc:spChg chg="mod">
          <ac:chgData name="Kilpeläinen Lauriina" userId="6eaf487e-22f1-49c3-8ca2-6d13397e330b" providerId="ADAL" clId="{7C57F247-2076-4943-968D-4014A03C7F18}" dt="2024-01-09T09:39:44.047" v="16" actId="14100"/>
          <ac:spMkLst>
            <pc:docMk/>
            <pc:sldMk cId="0" sldId="331"/>
            <ac:spMk id="3" creationId="{00000000-0000-0000-0000-000000000000}"/>
          </ac:spMkLst>
        </pc:spChg>
      </pc:sldChg>
    </pc:docChg>
  </pc:docChgLst>
  <pc:docChgLst>
    <pc:chgData name="Andergård-Stenstrand Lilian" userId="0277f56b-a046-4b8e-b75f-345eaa887a94" providerId="ADAL" clId="{3B4C5CB9-8AAD-4318-86BA-108E5E484A50}"/>
    <pc:docChg chg="addSld delSld modSld sldOrd delMainMaster">
      <pc:chgData name="Andergård-Stenstrand Lilian" userId="0277f56b-a046-4b8e-b75f-345eaa887a94" providerId="ADAL" clId="{3B4C5CB9-8AAD-4318-86BA-108E5E484A50}" dt="2024-01-05T12:37:53.331" v="53" actId="2696"/>
      <pc:docMkLst>
        <pc:docMk/>
      </pc:docMkLst>
      <pc:sldChg chg="del">
        <pc:chgData name="Andergård-Stenstrand Lilian" userId="0277f56b-a046-4b8e-b75f-345eaa887a94" providerId="ADAL" clId="{3B4C5CB9-8AAD-4318-86BA-108E5E484A50}" dt="2024-01-05T12:36:53.206" v="35" actId="2696"/>
        <pc:sldMkLst>
          <pc:docMk/>
          <pc:sldMk cId="748532341" sldId="256"/>
        </pc:sldMkLst>
      </pc:sldChg>
      <pc:sldChg chg="del">
        <pc:chgData name="Andergård-Stenstrand Lilian" userId="0277f56b-a046-4b8e-b75f-345eaa887a94" providerId="ADAL" clId="{3B4C5CB9-8AAD-4318-86BA-108E5E484A50}" dt="2024-01-05T12:37:11.001" v="40" actId="2696"/>
        <pc:sldMkLst>
          <pc:docMk/>
          <pc:sldMk cId="1398204776" sldId="257"/>
        </pc:sldMkLst>
      </pc:sldChg>
      <pc:sldChg chg="del">
        <pc:chgData name="Andergård-Stenstrand Lilian" userId="0277f56b-a046-4b8e-b75f-345eaa887a94" providerId="ADAL" clId="{3B4C5CB9-8AAD-4318-86BA-108E5E484A50}" dt="2024-01-05T12:37:14.103" v="41" actId="2696"/>
        <pc:sldMkLst>
          <pc:docMk/>
          <pc:sldMk cId="3073649113" sldId="258"/>
        </pc:sldMkLst>
      </pc:sldChg>
      <pc:sldChg chg="del">
        <pc:chgData name="Andergård-Stenstrand Lilian" userId="0277f56b-a046-4b8e-b75f-345eaa887a94" providerId="ADAL" clId="{3B4C5CB9-8AAD-4318-86BA-108E5E484A50}" dt="2024-01-05T12:37:17.687" v="42" actId="2696"/>
        <pc:sldMkLst>
          <pc:docMk/>
          <pc:sldMk cId="398213252" sldId="259"/>
        </pc:sldMkLst>
      </pc:sldChg>
      <pc:sldChg chg="del">
        <pc:chgData name="Andergård-Stenstrand Lilian" userId="0277f56b-a046-4b8e-b75f-345eaa887a94" providerId="ADAL" clId="{3B4C5CB9-8AAD-4318-86BA-108E5E484A50}" dt="2024-01-05T12:37:20.295" v="43" actId="2696"/>
        <pc:sldMkLst>
          <pc:docMk/>
          <pc:sldMk cId="445934730" sldId="260"/>
        </pc:sldMkLst>
      </pc:sldChg>
      <pc:sldChg chg="del">
        <pc:chgData name="Andergård-Stenstrand Lilian" userId="0277f56b-a046-4b8e-b75f-345eaa887a94" providerId="ADAL" clId="{3B4C5CB9-8AAD-4318-86BA-108E5E484A50}" dt="2024-01-05T12:37:22.601" v="44" actId="2696"/>
        <pc:sldMkLst>
          <pc:docMk/>
          <pc:sldMk cId="2315379494" sldId="261"/>
        </pc:sldMkLst>
      </pc:sldChg>
      <pc:sldChg chg="del">
        <pc:chgData name="Andergård-Stenstrand Lilian" userId="0277f56b-a046-4b8e-b75f-345eaa887a94" providerId="ADAL" clId="{3B4C5CB9-8AAD-4318-86BA-108E5E484A50}" dt="2024-01-05T12:37:27.455" v="46" actId="2696"/>
        <pc:sldMkLst>
          <pc:docMk/>
          <pc:sldMk cId="1156741632" sldId="262"/>
        </pc:sldMkLst>
      </pc:sldChg>
      <pc:sldChg chg="del">
        <pc:chgData name="Andergård-Stenstrand Lilian" userId="0277f56b-a046-4b8e-b75f-345eaa887a94" providerId="ADAL" clId="{3B4C5CB9-8AAD-4318-86BA-108E5E484A50}" dt="2024-01-05T12:37:29.712" v="47" actId="2696"/>
        <pc:sldMkLst>
          <pc:docMk/>
          <pc:sldMk cId="4139840198" sldId="263"/>
        </pc:sldMkLst>
      </pc:sldChg>
      <pc:sldChg chg="del">
        <pc:chgData name="Andergård-Stenstrand Lilian" userId="0277f56b-a046-4b8e-b75f-345eaa887a94" providerId="ADAL" clId="{3B4C5CB9-8AAD-4318-86BA-108E5E484A50}" dt="2024-01-05T12:37:32.161" v="48" actId="2696"/>
        <pc:sldMkLst>
          <pc:docMk/>
          <pc:sldMk cId="2613585408" sldId="264"/>
        </pc:sldMkLst>
      </pc:sldChg>
      <pc:sldChg chg="del">
        <pc:chgData name="Andergård-Stenstrand Lilian" userId="0277f56b-a046-4b8e-b75f-345eaa887a94" providerId="ADAL" clId="{3B4C5CB9-8AAD-4318-86BA-108E5E484A50}" dt="2024-01-05T12:37:34.482" v="49" actId="2696"/>
        <pc:sldMkLst>
          <pc:docMk/>
          <pc:sldMk cId="959589965" sldId="265"/>
        </pc:sldMkLst>
      </pc:sldChg>
      <pc:sldChg chg="del">
        <pc:chgData name="Andergård-Stenstrand Lilian" userId="0277f56b-a046-4b8e-b75f-345eaa887a94" providerId="ADAL" clId="{3B4C5CB9-8AAD-4318-86BA-108E5E484A50}" dt="2024-01-05T12:37:36.754" v="50" actId="2696"/>
        <pc:sldMkLst>
          <pc:docMk/>
          <pc:sldMk cId="51168972" sldId="266"/>
        </pc:sldMkLst>
      </pc:sldChg>
      <pc:sldChg chg="del">
        <pc:chgData name="Andergård-Stenstrand Lilian" userId="0277f56b-a046-4b8e-b75f-345eaa887a94" providerId="ADAL" clId="{3B4C5CB9-8AAD-4318-86BA-108E5E484A50}" dt="2024-01-05T12:37:41.221" v="51" actId="2696"/>
        <pc:sldMkLst>
          <pc:docMk/>
          <pc:sldMk cId="2373341089" sldId="267"/>
        </pc:sldMkLst>
      </pc:sldChg>
      <pc:sldChg chg="del">
        <pc:chgData name="Andergård-Stenstrand Lilian" userId="0277f56b-a046-4b8e-b75f-345eaa887a94" providerId="ADAL" clId="{3B4C5CB9-8AAD-4318-86BA-108E5E484A50}" dt="2024-01-05T12:37:25.124" v="45" actId="2696"/>
        <pc:sldMkLst>
          <pc:docMk/>
          <pc:sldMk cId="3899719952" sldId="280"/>
        </pc:sldMkLst>
      </pc:sldChg>
      <pc:sldChg chg="del">
        <pc:chgData name="Andergård-Stenstrand Lilian" userId="0277f56b-a046-4b8e-b75f-345eaa887a94" providerId="ADAL" clId="{3B4C5CB9-8AAD-4318-86BA-108E5E484A50}" dt="2024-01-05T12:37:45.501" v="52" actId="2696"/>
        <pc:sldMkLst>
          <pc:docMk/>
          <pc:sldMk cId="3337129319" sldId="281"/>
        </pc:sldMkLst>
      </pc:sldChg>
      <pc:sldChg chg="del ord">
        <pc:chgData name="Andergård-Stenstrand Lilian" userId="0277f56b-a046-4b8e-b75f-345eaa887a94" providerId="ADAL" clId="{3B4C5CB9-8AAD-4318-86BA-108E5E484A50}" dt="2024-01-05T12:37:03.662" v="38" actId="2696"/>
        <pc:sldMkLst>
          <pc:docMk/>
          <pc:sldMk cId="1011085051" sldId="282"/>
        </pc:sldMkLst>
      </pc:sldChg>
      <pc:sldChg chg="del">
        <pc:chgData name="Andergård-Stenstrand Lilian" userId="0277f56b-a046-4b8e-b75f-345eaa887a94" providerId="ADAL" clId="{3B4C5CB9-8AAD-4318-86BA-108E5E484A50}" dt="2024-01-05T12:37:06.652" v="39" actId="2696"/>
        <pc:sldMkLst>
          <pc:docMk/>
          <pc:sldMk cId="864086247" sldId="283"/>
        </pc:sldMkLst>
      </pc:sldChg>
      <pc:sldChg chg="add ord">
        <pc:chgData name="Andergård-Stenstrand Lilian" userId="0277f56b-a046-4b8e-b75f-345eaa887a94" providerId="ADAL" clId="{3B4C5CB9-8AAD-4318-86BA-108E5E484A50}" dt="2024-01-05T12:37:01.290" v="37"/>
        <pc:sldMkLst>
          <pc:docMk/>
          <pc:sldMk cId="2010516860" sldId="324"/>
        </pc:sldMkLst>
      </pc:sldChg>
      <pc:sldChg chg="add del ord">
        <pc:chgData name="Andergård-Stenstrand Lilian" userId="0277f56b-a046-4b8e-b75f-345eaa887a94" providerId="ADAL" clId="{3B4C5CB9-8AAD-4318-86BA-108E5E484A50}" dt="2024-01-05T12:37:53.331" v="53" actId="2696"/>
        <pc:sldMkLst>
          <pc:docMk/>
          <pc:sldMk cId="1398248906" sldId="325"/>
        </pc:sldMkLst>
      </pc:sldChg>
      <pc:sldChg chg="add ord">
        <pc:chgData name="Andergård-Stenstrand Lilian" userId="0277f56b-a046-4b8e-b75f-345eaa887a94" providerId="ADAL" clId="{3B4C5CB9-8AAD-4318-86BA-108E5E484A50}" dt="2024-01-05T12:07:39.568" v="16"/>
        <pc:sldMkLst>
          <pc:docMk/>
          <pc:sldMk cId="0" sldId="326"/>
        </pc:sldMkLst>
      </pc:sldChg>
      <pc:sldChg chg="add">
        <pc:chgData name="Andergård-Stenstrand Lilian" userId="0277f56b-a046-4b8e-b75f-345eaa887a94" providerId="ADAL" clId="{3B4C5CB9-8AAD-4318-86BA-108E5E484A50}" dt="2024-01-05T12:07:54.326" v="17"/>
        <pc:sldMkLst>
          <pc:docMk/>
          <pc:sldMk cId="0" sldId="327"/>
        </pc:sldMkLst>
      </pc:sldChg>
      <pc:sldChg chg="add del ord">
        <pc:chgData name="Andergård-Stenstrand Lilian" userId="0277f56b-a046-4b8e-b75f-345eaa887a94" providerId="ADAL" clId="{3B4C5CB9-8AAD-4318-86BA-108E5E484A50}" dt="2024-01-05T12:09:19.521" v="26" actId="2696"/>
        <pc:sldMkLst>
          <pc:docMk/>
          <pc:sldMk cId="0" sldId="328"/>
        </pc:sldMkLst>
      </pc:sldChg>
      <pc:sldChg chg="add">
        <pc:chgData name="Andergård-Stenstrand Lilian" userId="0277f56b-a046-4b8e-b75f-345eaa887a94" providerId="ADAL" clId="{3B4C5CB9-8AAD-4318-86BA-108E5E484A50}" dt="2024-01-05T12:09:15.163" v="25"/>
        <pc:sldMkLst>
          <pc:docMk/>
          <pc:sldMk cId="0" sldId="329"/>
        </pc:sldMkLst>
      </pc:sldChg>
      <pc:sldChg chg="add ord">
        <pc:chgData name="Andergård-Stenstrand Lilian" userId="0277f56b-a046-4b8e-b75f-345eaa887a94" providerId="ADAL" clId="{3B4C5CB9-8AAD-4318-86BA-108E5E484A50}" dt="2024-01-05T12:10:19.457" v="29"/>
        <pc:sldMkLst>
          <pc:docMk/>
          <pc:sldMk cId="0" sldId="330"/>
        </pc:sldMkLst>
      </pc:sldChg>
      <pc:sldChg chg="add">
        <pc:chgData name="Andergård-Stenstrand Lilian" userId="0277f56b-a046-4b8e-b75f-345eaa887a94" providerId="ADAL" clId="{3B4C5CB9-8AAD-4318-86BA-108E5E484A50}" dt="2024-01-05T12:10:32.345" v="30"/>
        <pc:sldMkLst>
          <pc:docMk/>
          <pc:sldMk cId="0" sldId="331"/>
        </pc:sldMkLst>
      </pc:sldChg>
      <pc:sldMasterChg chg="del delSldLayout">
        <pc:chgData name="Andergård-Stenstrand Lilian" userId="0277f56b-a046-4b8e-b75f-345eaa887a94" providerId="ADAL" clId="{3B4C5CB9-8AAD-4318-86BA-108E5E484A50}" dt="2024-01-05T12:37:45.501" v="52" actId="2696"/>
        <pc:sldMasterMkLst>
          <pc:docMk/>
          <pc:sldMasterMk cId="3752689536" sldId="2147483648"/>
        </pc:sldMasterMkLst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449003336" sldId="2147483649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397949720" sldId="2147483650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1156844696" sldId="2147483652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2433835851" sldId="2147483654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1242421782" sldId="2147483655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1371237971" sldId="2147483658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1482023236" sldId="2147483659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2531881374" sldId="2147483660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3470287126" sldId="2147483661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3507082564" sldId="2147483672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3846495192" sldId="2147483673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814875372" sldId="2147483676"/>
          </pc:sldLayoutMkLst>
        </pc:sldLayoutChg>
        <pc:sldLayoutChg chg="del">
          <pc:chgData name="Andergård-Stenstrand Lilian" userId="0277f56b-a046-4b8e-b75f-345eaa887a94" providerId="ADAL" clId="{3B4C5CB9-8AAD-4318-86BA-108E5E484A50}" dt="2024-01-05T12:37:45.501" v="52" actId="2696"/>
          <pc:sldLayoutMkLst>
            <pc:docMk/>
            <pc:sldMasterMk cId="3752689536" sldId="2147483648"/>
            <pc:sldLayoutMk cId="864209092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5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557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4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3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1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1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6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7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1391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1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6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">
            <a:extLst>
              <a:ext uri="{FF2B5EF4-FFF2-40B4-BE49-F238E27FC236}">
                <a16:creationId xmlns:a16="http://schemas.microsoft.com/office/drawing/2014/main" id="{20F93718-E2D1-467E-8607-9EA83E226B7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4" name="Graafi">
            <a:extLst>
              <a:ext uri="{FF2B5EF4-FFF2-40B4-BE49-F238E27FC236}">
                <a16:creationId xmlns:a16="http://schemas.microsoft.com/office/drawing/2014/main" id="{7728E02F-009A-4F53-9C18-3911DBDF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5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11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4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9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05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5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9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5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40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5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5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4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8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35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8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8825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9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3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">
            <a:extLst>
              <a:ext uri="{FF2B5EF4-FFF2-40B4-BE49-F238E27FC236}">
                <a16:creationId xmlns:a16="http://schemas.microsoft.com/office/drawing/2014/main" id="{20F93718-E2D1-467E-8607-9EA83E226B7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4" name="Graafi">
            <a:extLst>
              <a:ext uri="{FF2B5EF4-FFF2-40B4-BE49-F238E27FC236}">
                <a16:creationId xmlns:a16="http://schemas.microsoft.com/office/drawing/2014/main" id="{7728E02F-009A-4F53-9C18-3911DBDF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0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698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3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11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3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4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42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80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2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7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13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2251" y="5909767"/>
            <a:ext cx="175899" cy="2214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1974" y="5909767"/>
            <a:ext cx="175899" cy="2214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0004" y="5906056"/>
            <a:ext cx="175492" cy="22472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941897" y="5909772"/>
            <a:ext cx="44450" cy="217804"/>
          </a:xfrm>
          <a:custGeom>
            <a:avLst/>
            <a:gdLst/>
            <a:ahLst/>
            <a:cxnLst/>
            <a:rect l="l" t="t" r="r" b="b"/>
            <a:pathLst>
              <a:path w="44450" h="217804">
                <a:moveTo>
                  <a:pt x="44330" y="217409"/>
                </a:moveTo>
                <a:lnTo>
                  <a:pt x="0" y="217409"/>
                </a:lnTo>
                <a:lnTo>
                  <a:pt x="0" y="0"/>
                </a:lnTo>
                <a:lnTo>
                  <a:pt x="44330" y="0"/>
                </a:lnTo>
                <a:lnTo>
                  <a:pt x="44330" y="217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2492" y="5909767"/>
            <a:ext cx="221958" cy="2174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8244" y="5909667"/>
            <a:ext cx="437716" cy="21740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03375" y="6214020"/>
            <a:ext cx="174577" cy="21740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00424" y="6214020"/>
            <a:ext cx="202640" cy="21730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25739" y="6213920"/>
            <a:ext cx="369796" cy="2174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19227" y="6214020"/>
            <a:ext cx="174577" cy="21740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39865" y="6213920"/>
            <a:ext cx="184745" cy="21740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776394" y="5796951"/>
            <a:ext cx="173355" cy="342265"/>
          </a:xfrm>
          <a:custGeom>
            <a:avLst/>
            <a:gdLst/>
            <a:ahLst/>
            <a:cxnLst/>
            <a:rect l="l" t="t" r="r" b="b"/>
            <a:pathLst>
              <a:path w="173354" h="342264">
                <a:moveTo>
                  <a:pt x="18505" y="341657"/>
                </a:moveTo>
                <a:lnTo>
                  <a:pt x="18505" y="341256"/>
                </a:lnTo>
                <a:lnTo>
                  <a:pt x="11178" y="338684"/>
                </a:lnTo>
                <a:lnTo>
                  <a:pt x="5348" y="333935"/>
                </a:lnTo>
                <a:lnTo>
                  <a:pt x="1470" y="327532"/>
                </a:lnTo>
                <a:lnTo>
                  <a:pt x="0" y="319996"/>
                </a:lnTo>
                <a:lnTo>
                  <a:pt x="5066" y="284271"/>
                </a:lnTo>
                <a:lnTo>
                  <a:pt x="19178" y="233053"/>
                </a:lnTo>
                <a:lnTo>
                  <a:pt x="40706" y="172658"/>
                </a:lnTo>
                <a:lnTo>
                  <a:pt x="68021" y="109406"/>
                </a:lnTo>
                <a:lnTo>
                  <a:pt x="92480" y="64432"/>
                </a:lnTo>
                <a:lnTo>
                  <a:pt x="115834" y="29921"/>
                </a:lnTo>
                <a:lnTo>
                  <a:pt x="150989" y="0"/>
                </a:lnTo>
                <a:lnTo>
                  <a:pt x="158378" y="2698"/>
                </a:lnTo>
                <a:lnTo>
                  <a:pt x="164700" y="7121"/>
                </a:lnTo>
                <a:lnTo>
                  <a:pt x="169656" y="12997"/>
                </a:lnTo>
                <a:lnTo>
                  <a:pt x="172951" y="20056"/>
                </a:lnTo>
                <a:lnTo>
                  <a:pt x="172951" y="23566"/>
                </a:lnTo>
                <a:lnTo>
                  <a:pt x="170002" y="25972"/>
                </a:lnTo>
                <a:lnTo>
                  <a:pt x="163495" y="33895"/>
                </a:lnTo>
                <a:lnTo>
                  <a:pt x="136062" y="71973"/>
                </a:lnTo>
                <a:lnTo>
                  <a:pt x="110815" y="113692"/>
                </a:lnTo>
                <a:lnTo>
                  <a:pt x="87771" y="158281"/>
                </a:lnTo>
                <a:lnTo>
                  <a:pt x="66948" y="204967"/>
                </a:lnTo>
                <a:lnTo>
                  <a:pt x="48361" y="252978"/>
                </a:lnTo>
                <a:lnTo>
                  <a:pt x="32027" y="301545"/>
                </a:lnTo>
                <a:lnTo>
                  <a:pt x="24503" y="331792"/>
                </a:lnTo>
                <a:lnTo>
                  <a:pt x="22162" y="339211"/>
                </a:lnTo>
                <a:lnTo>
                  <a:pt x="18505" y="341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90881" y="5877377"/>
            <a:ext cx="350783" cy="250903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7337561" y="6014461"/>
            <a:ext cx="315595" cy="410209"/>
          </a:xfrm>
          <a:custGeom>
            <a:avLst/>
            <a:gdLst/>
            <a:ahLst/>
            <a:cxnLst/>
            <a:rect l="l" t="t" r="r" b="b"/>
            <a:pathLst>
              <a:path w="315595" h="410210">
                <a:moveTo>
                  <a:pt x="257443" y="51243"/>
                </a:moveTo>
                <a:lnTo>
                  <a:pt x="248354" y="50982"/>
                </a:lnTo>
                <a:lnTo>
                  <a:pt x="241196" y="43501"/>
                </a:lnTo>
                <a:lnTo>
                  <a:pt x="241480" y="33995"/>
                </a:lnTo>
                <a:lnTo>
                  <a:pt x="243511" y="21829"/>
                </a:lnTo>
                <a:lnTo>
                  <a:pt x="248725" y="10905"/>
                </a:lnTo>
                <a:lnTo>
                  <a:pt x="255807" y="3027"/>
                </a:lnTo>
                <a:lnTo>
                  <a:pt x="263442" y="0"/>
                </a:lnTo>
                <a:lnTo>
                  <a:pt x="272664" y="1052"/>
                </a:lnTo>
                <a:lnTo>
                  <a:pt x="279792" y="8503"/>
                </a:lnTo>
                <a:lnTo>
                  <a:pt x="280321" y="17649"/>
                </a:lnTo>
                <a:lnTo>
                  <a:pt x="278146" y="28509"/>
                </a:lnTo>
                <a:lnTo>
                  <a:pt x="272606" y="39397"/>
                </a:lnTo>
                <a:lnTo>
                  <a:pt x="265179" y="47785"/>
                </a:lnTo>
                <a:lnTo>
                  <a:pt x="257342" y="51143"/>
                </a:lnTo>
                <a:close/>
              </a:path>
              <a:path w="315595" h="410210">
                <a:moveTo>
                  <a:pt x="197912" y="49759"/>
                </a:moveTo>
                <a:lnTo>
                  <a:pt x="190927" y="42900"/>
                </a:lnTo>
                <a:lnTo>
                  <a:pt x="190947" y="33393"/>
                </a:lnTo>
                <a:lnTo>
                  <a:pt x="192881" y="22176"/>
                </a:lnTo>
                <a:lnTo>
                  <a:pt x="197798" y="11870"/>
                </a:lnTo>
                <a:lnTo>
                  <a:pt x="204373" y="4329"/>
                </a:lnTo>
                <a:lnTo>
                  <a:pt x="211282" y="1403"/>
                </a:lnTo>
                <a:lnTo>
                  <a:pt x="220149" y="2346"/>
                </a:lnTo>
                <a:lnTo>
                  <a:pt x="227073" y="9386"/>
                </a:lnTo>
                <a:lnTo>
                  <a:pt x="227754" y="18150"/>
                </a:lnTo>
                <a:lnTo>
                  <a:pt x="225660" y="28501"/>
                </a:lnTo>
                <a:lnTo>
                  <a:pt x="220382" y="38758"/>
                </a:lnTo>
                <a:lnTo>
                  <a:pt x="213427" y="46608"/>
                </a:lnTo>
                <a:lnTo>
                  <a:pt x="206300" y="49739"/>
                </a:lnTo>
                <a:lnTo>
                  <a:pt x="206504" y="49739"/>
                </a:lnTo>
                <a:lnTo>
                  <a:pt x="197912" y="49759"/>
                </a:lnTo>
                <a:close/>
              </a:path>
              <a:path w="315595" h="410210">
                <a:moveTo>
                  <a:pt x="104523" y="410149"/>
                </a:moveTo>
                <a:lnTo>
                  <a:pt x="68035" y="403792"/>
                </a:lnTo>
                <a:lnTo>
                  <a:pt x="39412" y="386295"/>
                </a:lnTo>
                <a:lnTo>
                  <a:pt x="20721" y="360016"/>
                </a:lnTo>
                <a:lnTo>
                  <a:pt x="14031" y="327317"/>
                </a:lnTo>
                <a:lnTo>
                  <a:pt x="15042" y="311196"/>
                </a:lnTo>
                <a:lnTo>
                  <a:pt x="17737" y="295307"/>
                </a:lnTo>
                <a:lnTo>
                  <a:pt x="22086" y="279779"/>
                </a:lnTo>
                <a:lnTo>
                  <a:pt x="28062" y="264742"/>
                </a:lnTo>
                <a:lnTo>
                  <a:pt x="15778" y="255387"/>
                </a:lnTo>
                <a:lnTo>
                  <a:pt x="6722" y="243300"/>
                </a:lnTo>
                <a:lnTo>
                  <a:pt x="1320" y="229248"/>
                </a:lnTo>
                <a:lnTo>
                  <a:pt x="0" y="213999"/>
                </a:lnTo>
                <a:lnTo>
                  <a:pt x="8417" y="178021"/>
                </a:lnTo>
                <a:lnTo>
                  <a:pt x="31346" y="144349"/>
                </a:lnTo>
                <a:lnTo>
                  <a:pt x="65301" y="114871"/>
                </a:lnTo>
                <a:lnTo>
                  <a:pt x="106797" y="91478"/>
                </a:lnTo>
                <a:lnTo>
                  <a:pt x="152349" y="76057"/>
                </a:lnTo>
                <a:lnTo>
                  <a:pt x="198471" y="70497"/>
                </a:lnTo>
                <a:lnTo>
                  <a:pt x="247341" y="77601"/>
                </a:lnTo>
                <a:lnTo>
                  <a:pt x="264445" y="87144"/>
                </a:lnTo>
                <a:lnTo>
                  <a:pt x="212503" y="87144"/>
                </a:lnTo>
                <a:lnTo>
                  <a:pt x="172887" y="92597"/>
                </a:lnTo>
                <a:lnTo>
                  <a:pt x="131297" y="107404"/>
                </a:lnTo>
                <a:lnTo>
                  <a:pt x="91826" y="130290"/>
                </a:lnTo>
                <a:lnTo>
                  <a:pt x="58565" y="159978"/>
                </a:lnTo>
                <a:lnTo>
                  <a:pt x="35607" y="195192"/>
                </a:lnTo>
                <a:lnTo>
                  <a:pt x="27045" y="234657"/>
                </a:lnTo>
                <a:lnTo>
                  <a:pt x="26639" y="242519"/>
                </a:lnTo>
                <a:lnTo>
                  <a:pt x="28357" y="250341"/>
                </a:lnTo>
                <a:lnTo>
                  <a:pt x="32027" y="257321"/>
                </a:lnTo>
                <a:lnTo>
                  <a:pt x="71499" y="257321"/>
                </a:lnTo>
                <a:lnTo>
                  <a:pt x="49531" y="297606"/>
                </a:lnTo>
                <a:lnTo>
                  <a:pt x="40975" y="339250"/>
                </a:lnTo>
                <a:lnTo>
                  <a:pt x="44812" y="361680"/>
                </a:lnTo>
                <a:lnTo>
                  <a:pt x="55502" y="377295"/>
                </a:lnTo>
                <a:lnTo>
                  <a:pt x="71816" y="386422"/>
                </a:lnTo>
                <a:lnTo>
                  <a:pt x="92525" y="389391"/>
                </a:lnTo>
                <a:lnTo>
                  <a:pt x="173265" y="389391"/>
                </a:lnTo>
                <a:lnTo>
                  <a:pt x="149729" y="401780"/>
                </a:lnTo>
                <a:lnTo>
                  <a:pt x="104523" y="410149"/>
                </a:lnTo>
                <a:close/>
              </a:path>
              <a:path w="315595" h="410210">
                <a:moveTo>
                  <a:pt x="173265" y="389391"/>
                </a:moveTo>
                <a:lnTo>
                  <a:pt x="92525" y="389391"/>
                </a:lnTo>
                <a:lnTo>
                  <a:pt x="129907" y="381199"/>
                </a:lnTo>
                <a:lnTo>
                  <a:pt x="167066" y="358880"/>
                </a:lnTo>
                <a:lnTo>
                  <a:pt x="201988" y="325814"/>
                </a:lnTo>
                <a:lnTo>
                  <a:pt x="232658" y="285384"/>
                </a:lnTo>
                <a:lnTo>
                  <a:pt x="257059" y="240972"/>
                </a:lnTo>
                <a:lnTo>
                  <a:pt x="273178" y="195960"/>
                </a:lnTo>
                <a:lnTo>
                  <a:pt x="278999" y="153730"/>
                </a:lnTo>
                <a:lnTo>
                  <a:pt x="274657" y="126404"/>
                </a:lnTo>
                <a:lnTo>
                  <a:pt x="261879" y="105395"/>
                </a:lnTo>
                <a:lnTo>
                  <a:pt x="241037" y="91907"/>
                </a:lnTo>
                <a:lnTo>
                  <a:pt x="212503" y="87144"/>
                </a:lnTo>
                <a:lnTo>
                  <a:pt x="264445" y="87144"/>
                </a:lnTo>
                <a:lnTo>
                  <a:pt x="284171" y="98150"/>
                </a:lnTo>
                <a:lnTo>
                  <a:pt x="307409" y="130995"/>
                </a:lnTo>
                <a:lnTo>
                  <a:pt x="315500" y="174990"/>
                </a:lnTo>
                <a:lnTo>
                  <a:pt x="309400" y="215961"/>
                </a:lnTo>
                <a:lnTo>
                  <a:pt x="292296" y="260422"/>
                </a:lnTo>
                <a:lnTo>
                  <a:pt x="265982" y="304804"/>
                </a:lnTo>
                <a:lnTo>
                  <a:pt x="232253" y="345538"/>
                </a:lnTo>
                <a:lnTo>
                  <a:pt x="192904" y="379053"/>
                </a:lnTo>
                <a:lnTo>
                  <a:pt x="173265" y="389391"/>
                </a:lnTo>
                <a:close/>
              </a:path>
              <a:path w="315595" h="410210">
                <a:moveTo>
                  <a:pt x="71499" y="257321"/>
                </a:moveTo>
                <a:lnTo>
                  <a:pt x="32027" y="257321"/>
                </a:lnTo>
                <a:lnTo>
                  <a:pt x="63812" y="208872"/>
                </a:lnTo>
                <a:lnTo>
                  <a:pt x="103442" y="169750"/>
                </a:lnTo>
                <a:lnTo>
                  <a:pt x="143739" y="143602"/>
                </a:lnTo>
                <a:lnTo>
                  <a:pt x="177526" y="134075"/>
                </a:lnTo>
                <a:lnTo>
                  <a:pt x="192256" y="136643"/>
                </a:lnTo>
                <a:lnTo>
                  <a:pt x="203250" y="142737"/>
                </a:lnTo>
                <a:lnTo>
                  <a:pt x="210126" y="149940"/>
                </a:lnTo>
                <a:lnTo>
                  <a:pt x="212503" y="155836"/>
                </a:lnTo>
                <a:lnTo>
                  <a:pt x="212503" y="157742"/>
                </a:lnTo>
                <a:lnTo>
                  <a:pt x="210977" y="158744"/>
                </a:lnTo>
                <a:lnTo>
                  <a:pt x="208436" y="158744"/>
                </a:lnTo>
                <a:lnTo>
                  <a:pt x="176790" y="166461"/>
                </a:lnTo>
                <a:lnTo>
                  <a:pt x="140392" y="187447"/>
                </a:lnTo>
                <a:lnTo>
                  <a:pt x="103925" y="218462"/>
                </a:lnTo>
                <a:lnTo>
                  <a:pt x="72077" y="256262"/>
                </a:lnTo>
                <a:lnTo>
                  <a:pt x="71499" y="257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34151" y="6250322"/>
            <a:ext cx="143261" cy="18002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7764195" y="6178621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70">
                <a:moveTo>
                  <a:pt x="26029" y="267750"/>
                </a:moveTo>
                <a:lnTo>
                  <a:pt x="19590" y="263989"/>
                </a:lnTo>
                <a:lnTo>
                  <a:pt x="11273" y="252708"/>
                </a:lnTo>
                <a:lnTo>
                  <a:pt x="4081" y="233905"/>
                </a:lnTo>
                <a:lnTo>
                  <a:pt x="1016" y="207581"/>
                </a:lnTo>
                <a:lnTo>
                  <a:pt x="3671" y="181895"/>
                </a:lnTo>
                <a:lnTo>
                  <a:pt x="10968" y="152665"/>
                </a:lnTo>
                <a:lnTo>
                  <a:pt x="21906" y="121686"/>
                </a:lnTo>
                <a:lnTo>
                  <a:pt x="35484" y="90754"/>
                </a:lnTo>
                <a:lnTo>
                  <a:pt x="30502" y="90754"/>
                </a:lnTo>
                <a:lnTo>
                  <a:pt x="16257" y="88201"/>
                </a:lnTo>
                <a:lnTo>
                  <a:pt x="6825" y="82217"/>
                </a:lnTo>
                <a:lnTo>
                  <a:pt x="1606" y="75312"/>
                </a:lnTo>
                <a:lnTo>
                  <a:pt x="0" y="69996"/>
                </a:lnTo>
                <a:lnTo>
                  <a:pt x="0" y="68491"/>
                </a:lnTo>
                <a:lnTo>
                  <a:pt x="915" y="67589"/>
                </a:lnTo>
                <a:lnTo>
                  <a:pt x="1931" y="67589"/>
                </a:lnTo>
                <a:lnTo>
                  <a:pt x="9821" y="70297"/>
                </a:lnTo>
                <a:lnTo>
                  <a:pt x="18088" y="71781"/>
                </a:lnTo>
                <a:lnTo>
                  <a:pt x="38433" y="72001"/>
                </a:lnTo>
                <a:lnTo>
                  <a:pt x="45957" y="70999"/>
                </a:lnTo>
                <a:lnTo>
                  <a:pt x="62827" y="42982"/>
                </a:lnTo>
                <a:lnTo>
                  <a:pt x="79803" y="20457"/>
                </a:lnTo>
                <a:lnTo>
                  <a:pt x="95844" y="5452"/>
                </a:lnTo>
                <a:lnTo>
                  <a:pt x="109911" y="0"/>
                </a:lnTo>
                <a:lnTo>
                  <a:pt x="116764" y="944"/>
                </a:lnTo>
                <a:lnTo>
                  <a:pt x="122922" y="3739"/>
                </a:lnTo>
                <a:lnTo>
                  <a:pt x="128014" y="8149"/>
                </a:lnTo>
                <a:lnTo>
                  <a:pt x="131670" y="13939"/>
                </a:lnTo>
                <a:lnTo>
                  <a:pt x="131670" y="16345"/>
                </a:lnTo>
                <a:lnTo>
                  <a:pt x="128721" y="16847"/>
                </a:lnTo>
                <a:lnTo>
                  <a:pt x="122214" y="21359"/>
                </a:lnTo>
                <a:lnTo>
                  <a:pt x="111778" y="31348"/>
                </a:lnTo>
                <a:lnTo>
                  <a:pt x="102187" y="42100"/>
                </a:lnTo>
                <a:lnTo>
                  <a:pt x="93483" y="53563"/>
                </a:lnTo>
                <a:lnTo>
                  <a:pt x="85712" y="65684"/>
                </a:lnTo>
                <a:lnTo>
                  <a:pt x="95830" y="64249"/>
                </a:lnTo>
                <a:lnTo>
                  <a:pt x="105987" y="63119"/>
                </a:lnTo>
                <a:lnTo>
                  <a:pt x="116173" y="62293"/>
                </a:lnTo>
                <a:lnTo>
                  <a:pt x="126383" y="61773"/>
                </a:lnTo>
                <a:lnTo>
                  <a:pt x="148704" y="64736"/>
                </a:lnTo>
                <a:lnTo>
                  <a:pt x="164105" y="72916"/>
                </a:lnTo>
                <a:lnTo>
                  <a:pt x="173024" y="85253"/>
                </a:lnTo>
                <a:lnTo>
                  <a:pt x="175899" y="100682"/>
                </a:lnTo>
                <a:lnTo>
                  <a:pt x="175068" y="108605"/>
                </a:lnTo>
                <a:lnTo>
                  <a:pt x="172226" y="120299"/>
                </a:lnTo>
                <a:lnTo>
                  <a:pt x="166848" y="136600"/>
                </a:lnTo>
                <a:lnTo>
                  <a:pt x="158411" y="158343"/>
                </a:lnTo>
                <a:lnTo>
                  <a:pt x="184063" y="119962"/>
                </a:lnTo>
                <a:lnTo>
                  <a:pt x="206847" y="88811"/>
                </a:lnTo>
                <a:lnTo>
                  <a:pt x="228772" y="67907"/>
                </a:lnTo>
                <a:lnTo>
                  <a:pt x="251851" y="60268"/>
                </a:lnTo>
                <a:lnTo>
                  <a:pt x="263502" y="62635"/>
                </a:lnTo>
                <a:lnTo>
                  <a:pt x="273410" y="68543"/>
                </a:lnTo>
                <a:lnTo>
                  <a:pt x="280801" y="77333"/>
                </a:lnTo>
                <a:lnTo>
                  <a:pt x="284896" y="88347"/>
                </a:lnTo>
                <a:lnTo>
                  <a:pt x="284957" y="90232"/>
                </a:lnTo>
                <a:lnTo>
                  <a:pt x="283452" y="91797"/>
                </a:lnTo>
                <a:lnTo>
                  <a:pt x="281408" y="91857"/>
                </a:lnTo>
                <a:lnTo>
                  <a:pt x="275664" y="89300"/>
                </a:lnTo>
                <a:lnTo>
                  <a:pt x="269563" y="87776"/>
                </a:lnTo>
                <a:lnTo>
                  <a:pt x="220052" y="104480"/>
                </a:lnTo>
                <a:lnTo>
                  <a:pt x="164410" y="169675"/>
                </a:lnTo>
                <a:lnTo>
                  <a:pt x="138432" y="222837"/>
                </a:lnTo>
                <a:lnTo>
                  <a:pt x="132353" y="236533"/>
                </a:lnTo>
                <a:lnTo>
                  <a:pt x="125875" y="241175"/>
                </a:lnTo>
                <a:lnTo>
                  <a:pt x="119064" y="238956"/>
                </a:lnTo>
                <a:lnTo>
                  <a:pt x="113209" y="235087"/>
                </a:lnTo>
                <a:lnTo>
                  <a:pt x="108604" y="229825"/>
                </a:lnTo>
                <a:lnTo>
                  <a:pt x="105539" y="223426"/>
                </a:lnTo>
                <a:lnTo>
                  <a:pt x="107697" y="215029"/>
                </a:lnTo>
                <a:lnTo>
                  <a:pt x="121582" y="180598"/>
                </a:lnTo>
                <a:lnTo>
                  <a:pt x="136276" y="140008"/>
                </a:lnTo>
                <a:lnTo>
                  <a:pt x="140598" y="125312"/>
                </a:lnTo>
                <a:lnTo>
                  <a:pt x="144016" y="110385"/>
                </a:lnTo>
                <a:lnTo>
                  <a:pt x="146515" y="95267"/>
                </a:lnTo>
                <a:lnTo>
                  <a:pt x="145425" y="85542"/>
                </a:lnTo>
                <a:lnTo>
                  <a:pt x="141914" y="78620"/>
                </a:lnTo>
                <a:lnTo>
                  <a:pt x="135620" y="74480"/>
                </a:lnTo>
                <a:lnTo>
                  <a:pt x="126180" y="73004"/>
                </a:lnTo>
                <a:lnTo>
                  <a:pt x="113262" y="73909"/>
                </a:lnTo>
                <a:lnTo>
                  <a:pt x="75341" y="81829"/>
                </a:lnTo>
                <a:lnTo>
                  <a:pt x="56417" y="117433"/>
                </a:lnTo>
                <a:lnTo>
                  <a:pt x="40162" y="155698"/>
                </a:lnTo>
                <a:lnTo>
                  <a:pt x="28787" y="193757"/>
                </a:lnTo>
                <a:lnTo>
                  <a:pt x="24503" y="228741"/>
                </a:lnTo>
                <a:lnTo>
                  <a:pt x="25048" y="237508"/>
                </a:lnTo>
                <a:lnTo>
                  <a:pt x="26233" y="246203"/>
                </a:lnTo>
                <a:lnTo>
                  <a:pt x="28054" y="254791"/>
                </a:lnTo>
                <a:lnTo>
                  <a:pt x="30502" y="263237"/>
                </a:lnTo>
                <a:lnTo>
                  <a:pt x="30736" y="265494"/>
                </a:lnTo>
                <a:lnTo>
                  <a:pt x="29069" y="267509"/>
                </a:lnTo>
                <a:lnTo>
                  <a:pt x="26029" y="267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92967" y="6250222"/>
            <a:ext cx="235034" cy="17107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9939658" y="5805079"/>
            <a:ext cx="8255" cy="719455"/>
          </a:xfrm>
          <a:custGeom>
            <a:avLst/>
            <a:gdLst/>
            <a:ahLst/>
            <a:cxnLst/>
            <a:rect l="l" t="t" r="r" b="b"/>
            <a:pathLst>
              <a:path w="8254" h="719454">
                <a:moveTo>
                  <a:pt x="7930" y="719416"/>
                </a:moveTo>
                <a:lnTo>
                  <a:pt x="0" y="719416"/>
                </a:lnTo>
                <a:lnTo>
                  <a:pt x="0" y="0"/>
                </a:lnTo>
                <a:lnTo>
                  <a:pt x="7930" y="0"/>
                </a:lnTo>
                <a:lnTo>
                  <a:pt x="7930" y="719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07576" y="5955591"/>
            <a:ext cx="415348" cy="19455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51803" y="5994605"/>
            <a:ext cx="344881" cy="11391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1018444" y="5955601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6" y="41617"/>
                </a:moveTo>
                <a:lnTo>
                  <a:pt x="0" y="41617"/>
                </a:lnTo>
                <a:lnTo>
                  <a:pt x="0" y="150431"/>
                </a:lnTo>
                <a:lnTo>
                  <a:pt x="29286" y="150431"/>
                </a:lnTo>
                <a:lnTo>
                  <a:pt x="29286" y="41617"/>
                </a:lnTo>
                <a:close/>
              </a:path>
              <a:path w="29845" h="150495">
                <a:moveTo>
                  <a:pt x="29286" y="0"/>
                </a:moveTo>
                <a:lnTo>
                  <a:pt x="0" y="0"/>
                </a:lnTo>
                <a:lnTo>
                  <a:pt x="0" y="26365"/>
                </a:lnTo>
                <a:lnTo>
                  <a:pt x="29286" y="26365"/>
                </a:lnTo>
                <a:lnTo>
                  <a:pt x="29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76913" y="5955591"/>
            <a:ext cx="229890" cy="15331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28156" y="5994204"/>
            <a:ext cx="103709" cy="11434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1452813" y="5955696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2" y="150421"/>
                </a:moveTo>
                <a:lnTo>
                  <a:pt x="0" y="150421"/>
                </a:lnTo>
                <a:lnTo>
                  <a:pt x="0" y="0"/>
                </a:lnTo>
                <a:lnTo>
                  <a:pt x="29282" y="0"/>
                </a:lnTo>
                <a:lnTo>
                  <a:pt x="29282" y="15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08145" y="5997213"/>
            <a:ext cx="98402" cy="1119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628308" y="5993903"/>
            <a:ext cx="107471" cy="11472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91625" y="6231063"/>
            <a:ext cx="240870" cy="1530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53441" y="6222334"/>
            <a:ext cx="1322917" cy="162029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0" y="4361550"/>
            <a:ext cx="5641975" cy="2489200"/>
          </a:xfrm>
          <a:custGeom>
            <a:avLst/>
            <a:gdLst/>
            <a:ahLst/>
            <a:cxnLst/>
            <a:rect l="l" t="t" r="r" b="b"/>
            <a:pathLst>
              <a:path w="5641975" h="2489200">
                <a:moveTo>
                  <a:pt x="1378834" y="1828799"/>
                </a:moveTo>
                <a:lnTo>
                  <a:pt x="1108472" y="1828799"/>
                </a:lnTo>
                <a:lnTo>
                  <a:pt x="1017176" y="1803399"/>
                </a:lnTo>
                <a:lnTo>
                  <a:pt x="970604" y="1803399"/>
                </a:lnTo>
                <a:lnTo>
                  <a:pt x="923207" y="1790699"/>
                </a:lnTo>
                <a:lnTo>
                  <a:pt x="874830" y="1765299"/>
                </a:lnTo>
                <a:lnTo>
                  <a:pt x="825317" y="1752599"/>
                </a:lnTo>
                <a:lnTo>
                  <a:pt x="784890" y="1739899"/>
                </a:lnTo>
                <a:lnTo>
                  <a:pt x="745343" y="1714499"/>
                </a:lnTo>
                <a:lnTo>
                  <a:pt x="706631" y="1701799"/>
                </a:lnTo>
                <a:lnTo>
                  <a:pt x="668714" y="1676399"/>
                </a:lnTo>
                <a:lnTo>
                  <a:pt x="631547" y="1650999"/>
                </a:lnTo>
                <a:lnTo>
                  <a:pt x="595090" y="1625599"/>
                </a:lnTo>
                <a:lnTo>
                  <a:pt x="559300" y="1600199"/>
                </a:lnTo>
                <a:lnTo>
                  <a:pt x="524133" y="1562099"/>
                </a:lnTo>
                <a:lnTo>
                  <a:pt x="489549" y="1536699"/>
                </a:lnTo>
                <a:lnTo>
                  <a:pt x="455503" y="1498599"/>
                </a:lnTo>
                <a:lnTo>
                  <a:pt x="421955" y="1460499"/>
                </a:lnTo>
                <a:lnTo>
                  <a:pt x="388860" y="1435099"/>
                </a:lnTo>
                <a:lnTo>
                  <a:pt x="356178" y="1396999"/>
                </a:lnTo>
                <a:lnTo>
                  <a:pt x="323866" y="1358899"/>
                </a:lnTo>
                <a:lnTo>
                  <a:pt x="291880" y="1320799"/>
                </a:lnTo>
                <a:lnTo>
                  <a:pt x="260180" y="1269999"/>
                </a:lnTo>
                <a:lnTo>
                  <a:pt x="197463" y="1193799"/>
                </a:lnTo>
                <a:lnTo>
                  <a:pt x="166362" y="1142999"/>
                </a:lnTo>
                <a:lnTo>
                  <a:pt x="135376" y="1104899"/>
                </a:lnTo>
                <a:lnTo>
                  <a:pt x="104463" y="1054099"/>
                </a:lnTo>
                <a:lnTo>
                  <a:pt x="73580" y="1015999"/>
                </a:lnTo>
                <a:lnTo>
                  <a:pt x="42685" y="965199"/>
                </a:lnTo>
                <a:lnTo>
                  <a:pt x="11735" y="927099"/>
                </a:lnTo>
                <a:lnTo>
                  <a:pt x="0" y="901699"/>
                </a:lnTo>
                <a:lnTo>
                  <a:pt x="0" y="0"/>
                </a:lnTo>
                <a:lnTo>
                  <a:pt x="20317" y="12699"/>
                </a:lnTo>
                <a:lnTo>
                  <a:pt x="52186" y="63499"/>
                </a:lnTo>
                <a:lnTo>
                  <a:pt x="83532" y="101599"/>
                </a:lnTo>
                <a:lnTo>
                  <a:pt x="114370" y="139699"/>
                </a:lnTo>
                <a:lnTo>
                  <a:pt x="144715" y="177799"/>
                </a:lnTo>
                <a:lnTo>
                  <a:pt x="174584" y="215899"/>
                </a:lnTo>
                <a:lnTo>
                  <a:pt x="203992" y="253999"/>
                </a:lnTo>
                <a:lnTo>
                  <a:pt x="232956" y="304799"/>
                </a:lnTo>
                <a:lnTo>
                  <a:pt x="261490" y="342899"/>
                </a:lnTo>
                <a:lnTo>
                  <a:pt x="289611" y="380999"/>
                </a:lnTo>
                <a:lnTo>
                  <a:pt x="317335" y="419099"/>
                </a:lnTo>
                <a:lnTo>
                  <a:pt x="344676" y="457199"/>
                </a:lnTo>
                <a:lnTo>
                  <a:pt x="371652" y="495299"/>
                </a:lnTo>
                <a:lnTo>
                  <a:pt x="398277" y="533399"/>
                </a:lnTo>
                <a:lnTo>
                  <a:pt x="424568" y="571499"/>
                </a:lnTo>
                <a:lnTo>
                  <a:pt x="592467" y="825499"/>
                </a:lnTo>
                <a:lnTo>
                  <a:pt x="626053" y="863599"/>
                </a:lnTo>
                <a:lnTo>
                  <a:pt x="692942" y="965199"/>
                </a:lnTo>
                <a:lnTo>
                  <a:pt x="759217" y="1041399"/>
                </a:lnTo>
                <a:lnTo>
                  <a:pt x="824590" y="1117599"/>
                </a:lnTo>
                <a:lnTo>
                  <a:pt x="888775" y="1168399"/>
                </a:lnTo>
                <a:lnTo>
                  <a:pt x="920332" y="1193799"/>
                </a:lnTo>
                <a:lnTo>
                  <a:pt x="951483" y="1219199"/>
                </a:lnTo>
                <a:lnTo>
                  <a:pt x="982194" y="1231899"/>
                </a:lnTo>
                <a:lnTo>
                  <a:pt x="1012429" y="1257299"/>
                </a:lnTo>
                <a:lnTo>
                  <a:pt x="1052227" y="1269999"/>
                </a:lnTo>
                <a:lnTo>
                  <a:pt x="1090484" y="1282699"/>
                </a:lnTo>
                <a:lnTo>
                  <a:pt x="1127893" y="1282699"/>
                </a:lnTo>
                <a:lnTo>
                  <a:pt x="1165151" y="1295399"/>
                </a:lnTo>
                <a:lnTo>
                  <a:pt x="4564268" y="1295399"/>
                </a:lnTo>
                <a:lnTo>
                  <a:pt x="4584319" y="1308099"/>
                </a:lnTo>
                <a:lnTo>
                  <a:pt x="4623672" y="1333499"/>
                </a:lnTo>
                <a:lnTo>
                  <a:pt x="4662257" y="1346199"/>
                </a:lnTo>
                <a:lnTo>
                  <a:pt x="4700055" y="1371599"/>
                </a:lnTo>
                <a:lnTo>
                  <a:pt x="4737045" y="1396999"/>
                </a:lnTo>
                <a:lnTo>
                  <a:pt x="4773207" y="1422399"/>
                </a:lnTo>
                <a:lnTo>
                  <a:pt x="4808523" y="1447799"/>
                </a:lnTo>
                <a:lnTo>
                  <a:pt x="4842972" y="1473199"/>
                </a:lnTo>
                <a:lnTo>
                  <a:pt x="3071183" y="1473199"/>
                </a:lnTo>
                <a:lnTo>
                  <a:pt x="3018183" y="1485899"/>
                </a:lnTo>
                <a:lnTo>
                  <a:pt x="2965200" y="1485899"/>
                </a:lnTo>
                <a:lnTo>
                  <a:pt x="2774501" y="1523999"/>
                </a:lnTo>
                <a:lnTo>
                  <a:pt x="2599322" y="1562099"/>
                </a:lnTo>
                <a:lnTo>
                  <a:pt x="2544233" y="1562099"/>
                </a:lnTo>
                <a:lnTo>
                  <a:pt x="2438828" y="1587499"/>
                </a:lnTo>
                <a:lnTo>
                  <a:pt x="2339578" y="1612899"/>
                </a:lnTo>
                <a:lnTo>
                  <a:pt x="2292184" y="1625599"/>
                </a:lnTo>
                <a:lnTo>
                  <a:pt x="2246236" y="1625599"/>
                </a:lnTo>
                <a:lnTo>
                  <a:pt x="2158556" y="1650999"/>
                </a:lnTo>
                <a:lnTo>
                  <a:pt x="2076291" y="1676399"/>
                </a:lnTo>
                <a:lnTo>
                  <a:pt x="2037111" y="1676399"/>
                </a:lnTo>
                <a:lnTo>
                  <a:pt x="1999192" y="1689099"/>
                </a:lnTo>
                <a:lnTo>
                  <a:pt x="1962504" y="1701799"/>
                </a:lnTo>
                <a:lnTo>
                  <a:pt x="1834232" y="1727199"/>
                </a:lnTo>
                <a:lnTo>
                  <a:pt x="1723122" y="1752599"/>
                </a:lnTo>
                <a:lnTo>
                  <a:pt x="1618716" y="1777999"/>
                </a:lnTo>
                <a:lnTo>
                  <a:pt x="1471946" y="1816099"/>
                </a:lnTo>
                <a:lnTo>
                  <a:pt x="1425021" y="1816099"/>
                </a:lnTo>
                <a:lnTo>
                  <a:pt x="1378834" y="1828799"/>
                </a:lnTo>
                <a:close/>
              </a:path>
              <a:path w="5641975" h="2489200">
                <a:moveTo>
                  <a:pt x="3356292" y="939799"/>
                </a:moveTo>
                <a:lnTo>
                  <a:pt x="3144599" y="939799"/>
                </a:lnTo>
                <a:lnTo>
                  <a:pt x="3197805" y="927099"/>
                </a:lnTo>
                <a:lnTo>
                  <a:pt x="3303671" y="927099"/>
                </a:lnTo>
                <a:lnTo>
                  <a:pt x="3356292" y="939799"/>
                </a:lnTo>
                <a:close/>
              </a:path>
              <a:path w="5641975" h="2489200">
                <a:moveTo>
                  <a:pt x="3512668" y="952499"/>
                </a:moveTo>
                <a:lnTo>
                  <a:pt x="2984127" y="952499"/>
                </a:lnTo>
                <a:lnTo>
                  <a:pt x="3037740" y="939799"/>
                </a:lnTo>
                <a:lnTo>
                  <a:pt x="3460810" y="939799"/>
                </a:lnTo>
                <a:lnTo>
                  <a:pt x="3512668" y="952499"/>
                </a:lnTo>
                <a:close/>
              </a:path>
              <a:path w="5641975" h="2489200">
                <a:moveTo>
                  <a:pt x="4564268" y="1295399"/>
                </a:moveTo>
                <a:lnTo>
                  <a:pt x="1326564" y="1295399"/>
                </a:lnTo>
                <a:lnTo>
                  <a:pt x="1373489" y="1282699"/>
                </a:lnTo>
                <a:lnTo>
                  <a:pt x="1424432" y="1269999"/>
                </a:lnTo>
                <a:lnTo>
                  <a:pt x="1480090" y="1269999"/>
                </a:lnTo>
                <a:lnTo>
                  <a:pt x="1541156" y="1257299"/>
                </a:lnTo>
                <a:lnTo>
                  <a:pt x="1608327" y="1231899"/>
                </a:lnTo>
                <a:lnTo>
                  <a:pt x="1682296" y="1219199"/>
                </a:lnTo>
                <a:lnTo>
                  <a:pt x="1763761" y="1193799"/>
                </a:lnTo>
                <a:lnTo>
                  <a:pt x="1836018" y="1181099"/>
                </a:lnTo>
                <a:lnTo>
                  <a:pt x="1873990" y="1168399"/>
                </a:lnTo>
                <a:lnTo>
                  <a:pt x="1913234" y="1155699"/>
                </a:lnTo>
                <a:lnTo>
                  <a:pt x="1953788" y="1155699"/>
                </a:lnTo>
                <a:lnTo>
                  <a:pt x="2038956" y="1130299"/>
                </a:lnTo>
                <a:lnTo>
                  <a:pt x="2129770" y="1104899"/>
                </a:lnTo>
                <a:lnTo>
                  <a:pt x="2177379" y="1104899"/>
                </a:lnTo>
                <a:lnTo>
                  <a:pt x="2277175" y="1079499"/>
                </a:lnTo>
                <a:lnTo>
                  <a:pt x="2383304" y="1054099"/>
                </a:lnTo>
                <a:lnTo>
                  <a:pt x="2496039" y="1028699"/>
                </a:lnTo>
                <a:lnTo>
                  <a:pt x="2678130" y="990599"/>
                </a:lnTo>
                <a:lnTo>
                  <a:pt x="2742428" y="990599"/>
                </a:lnTo>
                <a:lnTo>
                  <a:pt x="2876631" y="965199"/>
                </a:lnTo>
                <a:lnTo>
                  <a:pt x="2930417" y="952499"/>
                </a:lnTo>
                <a:lnTo>
                  <a:pt x="3564232" y="952499"/>
                </a:lnTo>
                <a:lnTo>
                  <a:pt x="3615483" y="965199"/>
                </a:lnTo>
                <a:lnTo>
                  <a:pt x="3666400" y="965199"/>
                </a:lnTo>
                <a:lnTo>
                  <a:pt x="4059367" y="1066799"/>
                </a:lnTo>
                <a:lnTo>
                  <a:pt x="4106395" y="1092199"/>
                </a:lnTo>
                <a:lnTo>
                  <a:pt x="4198839" y="1117599"/>
                </a:lnTo>
                <a:lnTo>
                  <a:pt x="4244216" y="1142999"/>
                </a:lnTo>
                <a:lnTo>
                  <a:pt x="4289001" y="1155699"/>
                </a:lnTo>
                <a:lnTo>
                  <a:pt x="4333178" y="1181099"/>
                </a:lnTo>
                <a:lnTo>
                  <a:pt x="4376724" y="1193799"/>
                </a:lnTo>
                <a:lnTo>
                  <a:pt x="4461848" y="1244599"/>
                </a:lnTo>
                <a:lnTo>
                  <a:pt x="4503387" y="1257299"/>
                </a:lnTo>
                <a:lnTo>
                  <a:pt x="4544217" y="1282699"/>
                </a:lnTo>
                <a:lnTo>
                  <a:pt x="4564268" y="1295399"/>
                </a:lnTo>
                <a:close/>
              </a:path>
              <a:path w="5641975" h="2489200">
                <a:moveTo>
                  <a:pt x="5641797" y="2489199"/>
                </a:moveTo>
                <a:lnTo>
                  <a:pt x="5050445" y="2489199"/>
                </a:lnTo>
                <a:lnTo>
                  <a:pt x="5032266" y="2463799"/>
                </a:lnTo>
                <a:lnTo>
                  <a:pt x="5008055" y="2412999"/>
                </a:lnTo>
                <a:lnTo>
                  <a:pt x="4982889" y="2374899"/>
                </a:lnTo>
                <a:lnTo>
                  <a:pt x="4956778" y="2336799"/>
                </a:lnTo>
                <a:lnTo>
                  <a:pt x="4929730" y="2298699"/>
                </a:lnTo>
                <a:lnTo>
                  <a:pt x="4901752" y="2260599"/>
                </a:lnTo>
                <a:lnTo>
                  <a:pt x="4872855" y="2222499"/>
                </a:lnTo>
                <a:lnTo>
                  <a:pt x="4843045" y="2184399"/>
                </a:lnTo>
                <a:lnTo>
                  <a:pt x="4812331" y="2158999"/>
                </a:lnTo>
                <a:lnTo>
                  <a:pt x="4780722" y="2120899"/>
                </a:lnTo>
                <a:lnTo>
                  <a:pt x="4748226" y="2082799"/>
                </a:lnTo>
                <a:lnTo>
                  <a:pt x="4714851" y="2057399"/>
                </a:lnTo>
                <a:lnTo>
                  <a:pt x="4680606" y="2019299"/>
                </a:lnTo>
                <a:lnTo>
                  <a:pt x="4645499" y="1993899"/>
                </a:lnTo>
                <a:lnTo>
                  <a:pt x="4609538" y="1968499"/>
                </a:lnTo>
                <a:lnTo>
                  <a:pt x="4578769" y="1943099"/>
                </a:lnTo>
                <a:lnTo>
                  <a:pt x="4546713" y="1917699"/>
                </a:lnTo>
                <a:lnTo>
                  <a:pt x="4513410" y="1892299"/>
                </a:lnTo>
                <a:lnTo>
                  <a:pt x="4478897" y="1866899"/>
                </a:lnTo>
                <a:lnTo>
                  <a:pt x="4443213" y="1841499"/>
                </a:lnTo>
                <a:lnTo>
                  <a:pt x="4406396" y="1816099"/>
                </a:lnTo>
                <a:lnTo>
                  <a:pt x="4368485" y="1803399"/>
                </a:lnTo>
                <a:lnTo>
                  <a:pt x="4329518" y="1777999"/>
                </a:lnTo>
                <a:lnTo>
                  <a:pt x="4289533" y="1752599"/>
                </a:lnTo>
                <a:lnTo>
                  <a:pt x="4248568" y="1727199"/>
                </a:lnTo>
                <a:lnTo>
                  <a:pt x="4206663" y="1714499"/>
                </a:lnTo>
                <a:lnTo>
                  <a:pt x="4163854" y="1689099"/>
                </a:lnTo>
                <a:lnTo>
                  <a:pt x="4120181" y="1663699"/>
                </a:lnTo>
                <a:lnTo>
                  <a:pt x="4075681" y="1650999"/>
                </a:lnTo>
                <a:lnTo>
                  <a:pt x="4030394" y="1625599"/>
                </a:lnTo>
                <a:lnTo>
                  <a:pt x="3937608" y="1600199"/>
                </a:lnTo>
                <a:lnTo>
                  <a:pt x="3890187" y="1574799"/>
                </a:lnTo>
                <a:lnTo>
                  <a:pt x="3593672" y="1498599"/>
                </a:lnTo>
                <a:lnTo>
                  <a:pt x="3542612" y="1498599"/>
                </a:lnTo>
                <a:lnTo>
                  <a:pt x="3439432" y="1473199"/>
                </a:lnTo>
                <a:lnTo>
                  <a:pt x="4842972" y="1473199"/>
                </a:lnTo>
                <a:lnTo>
                  <a:pt x="4876534" y="1498599"/>
                </a:lnTo>
                <a:lnTo>
                  <a:pt x="4909190" y="1523999"/>
                </a:lnTo>
                <a:lnTo>
                  <a:pt x="4940920" y="1549399"/>
                </a:lnTo>
                <a:lnTo>
                  <a:pt x="4977393" y="1574799"/>
                </a:lnTo>
                <a:lnTo>
                  <a:pt x="5013191" y="1600199"/>
                </a:lnTo>
                <a:lnTo>
                  <a:pt x="5048308" y="1638299"/>
                </a:lnTo>
                <a:lnTo>
                  <a:pt x="5082741" y="1663699"/>
                </a:lnTo>
                <a:lnTo>
                  <a:pt x="5116484" y="1701799"/>
                </a:lnTo>
                <a:lnTo>
                  <a:pt x="5149531" y="1727199"/>
                </a:lnTo>
                <a:lnTo>
                  <a:pt x="5181877" y="1765299"/>
                </a:lnTo>
                <a:lnTo>
                  <a:pt x="5213518" y="1803399"/>
                </a:lnTo>
                <a:lnTo>
                  <a:pt x="5244447" y="1828799"/>
                </a:lnTo>
                <a:lnTo>
                  <a:pt x="5274660" y="1866899"/>
                </a:lnTo>
                <a:lnTo>
                  <a:pt x="5304152" y="1904999"/>
                </a:lnTo>
                <a:lnTo>
                  <a:pt x="5332917" y="1943099"/>
                </a:lnTo>
                <a:lnTo>
                  <a:pt x="5360951" y="1981199"/>
                </a:lnTo>
                <a:lnTo>
                  <a:pt x="5388247" y="2019299"/>
                </a:lnTo>
                <a:lnTo>
                  <a:pt x="5414801" y="2057399"/>
                </a:lnTo>
                <a:lnTo>
                  <a:pt x="5440608" y="2095499"/>
                </a:lnTo>
                <a:lnTo>
                  <a:pt x="5465662" y="2133599"/>
                </a:lnTo>
                <a:lnTo>
                  <a:pt x="5489958" y="2184399"/>
                </a:lnTo>
                <a:lnTo>
                  <a:pt x="5513492" y="2222499"/>
                </a:lnTo>
                <a:lnTo>
                  <a:pt x="5536257" y="2260599"/>
                </a:lnTo>
                <a:lnTo>
                  <a:pt x="5558249" y="2311399"/>
                </a:lnTo>
                <a:lnTo>
                  <a:pt x="5579463" y="2349499"/>
                </a:lnTo>
                <a:lnTo>
                  <a:pt x="5599892" y="2387599"/>
                </a:lnTo>
                <a:lnTo>
                  <a:pt x="5619533" y="2438399"/>
                </a:lnTo>
                <a:lnTo>
                  <a:pt x="5638380" y="2476499"/>
                </a:lnTo>
                <a:lnTo>
                  <a:pt x="5641797" y="2489199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2533" y="1786445"/>
            <a:ext cx="5975350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92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5123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25419" y="6094120"/>
            <a:ext cx="584200" cy="164465"/>
          </a:xfrm>
          <a:custGeom>
            <a:avLst/>
            <a:gdLst/>
            <a:ahLst/>
            <a:cxnLst/>
            <a:rect l="l" t="t" r="r" b="b"/>
            <a:pathLst>
              <a:path w="584200" h="164464">
                <a:moveTo>
                  <a:pt x="33426" y="76"/>
                </a:moveTo>
                <a:lnTo>
                  <a:pt x="0" y="76"/>
                </a:lnTo>
                <a:lnTo>
                  <a:pt x="0" y="164363"/>
                </a:lnTo>
                <a:lnTo>
                  <a:pt x="33426" y="164363"/>
                </a:lnTo>
                <a:lnTo>
                  <a:pt x="33426" y="76"/>
                </a:lnTo>
                <a:close/>
              </a:path>
              <a:path w="584200" h="164464">
                <a:moveTo>
                  <a:pt x="235686" y="76"/>
                </a:moveTo>
                <a:lnTo>
                  <a:pt x="185242" y="76"/>
                </a:lnTo>
                <a:lnTo>
                  <a:pt x="152349" y="116395"/>
                </a:lnTo>
                <a:lnTo>
                  <a:pt x="118529" y="76"/>
                </a:lnTo>
                <a:lnTo>
                  <a:pt x="68313" y="76"/>
                </a:lnTo>
                <a:lnTo>
                  <a:pt x="68313" y="164363"/>
                </a:lnTo>
                <a:lnTo>
                  <a:pt x="99517" y="164363"/>
                </a:lnTo>
                <a:lnTo>
                  <a:pt x="99517" y="34937"/>
                </a:lnTo>
                <a:lnTo>
                  <a:pt x="136093" y="164363"/>
                </a:lnTo>
                <a:lnTo>
                  <a:pt x="168300" y="164363"/>
                </a:lnTo>
                <a:lnTo>
                  <a:pt x="204482" y="34937"/>
                </a:lnTo>
                <a:lnTo>
                  <a:pt x="204482" y="164363"/>
                </a:lnTo>
                <a:lnTo>
                  <a:pt x="235686" y="164363"/>
                </a:lnTo>
                <a:lnTo>
                  <a:pt x="235686" y="76"/>
                </a:lnTo>
                <a:close/>
              </a:path>
              <a:path w="584200" h="164464">
                <a:moveTo>
                  <a:pt x="418172" y="164287"/>
                </a:moveTo>
                <a:lnTo>
                  <a:pt x="403110" y="127152"/>
                </a:lnTo>
                <a:lnTo>
                  <a:pt x="391795" y="99263"/>
                </a:lnTo>
                <a:lnTo>
                  <a:pt x="365848" y="35306"/>
                </a:lnTo>
                <a:lnTo>
                  <a:pt x="356374" y="11976"/>
                </a:lnTo>
                <a:lnTo>
                  <a:pt x="356374" y="99263"/>
                </a:lnTo>
                <a:lnTo>
                  <a:pt x="313207" y="99263"/>
                </a:lnTo>
                <a:lnTo>
                  <a:pt x="326936" y="62217"/>
                </a:lnTo>
                <a:lnTo>
                  <a:pt x="333984" y="35306"/>
                </a:lnTo>
                <a:lnTo>
                  <a:pt x="334911" y="35306"/>
                </a:lnTo>
                <a:lnTo>
                  <a:pt x="335559" y="39433"/>
                </a:lnTo>
                <a:lnTo>
                  <a:pt x="336473" y="43510"/>
                </a:lnTo>
                <a:lnTo>
                  <a:pt x="337667" y="47510"/>
                </a:lnTo>
                <a:lnTo>
                  <a:pt x="339051" y="52514"/>
                </a:lnTo>
                <a:lnTo>
                  <a:pt x="340664" y="57365"/>
                </a:lnTo>
                <a:lnTo>
                  <a:pt x="342506" y="62217"/>
                </a:lnTo>
                <a:lnTo>
                  <a:pt x="356374" y="99263"/>
                </a:lnTo>
                <a:lnTo>
                  <a:pt x="356374" y="11976"/>
                </a:lnTo>
                <a:lnTo>
                  <a:pt x="351548" y="76"/>
                </a:lnTo>
                <a:lnTo>
                  <a:pt x="318350" y="76"/>
                </a:lnTo>
                <a:lnTo>
                  <a:pt x="253631" y="164287"/>
                </a:lnTo>
                <a:lnTo>
                  <a:pt x="289674" y="164287"/>
                </a:lnTo>
                <a:lnTo>
                  <a:pt x="303085" y="127152"/>
                </a:lnTo>
                <a:lnTo>
                  <a:pt x="367271" y="127152"/>
                </a:lnTo>
                <a:lnTo>
                  <a:pt x="381685" y="164287"/>
                </a:lnTo>
                <a:lnTo>
                  <a:pt x="418172" y="164287"/>
                </a:lnTo>
                <a:close/>
              </a:path>
              <a:path w="584200" h="164464">
                <a:moveTo>
                  <a:pt x="583717" y="164211"/>
                </a:moveTo>
                <a:lnTo>
                  <a:pt x="568655" y="127076"/>
                </a:lnTo>
                <a:lnTo>
                  <a:pt x="557364" y="99263"/>
                </a:lnTo>
                <a:lnTo>
                  <a:pt x="531418" y="35306"/>
                </a:lnTo>
                <a:lnTo>
                  <a:pt x="521919" y="11899"/>
                </a:lnTo>
                <a:lnTo>
                  <a:pt x="521919" y="99263"/>
                </a:lnTo>
                <a:lnTo>
                  <a:pt x="478751" y="99263"/>
                </a:lnTo>
                <a:lnTo>
                  <a:pt x="492480" y="62217"/>
                </a:lnTo>
                <a:lnTo>
                  <a:pt x="499452" y="35306"/>
                </a:lnTo>
                <a:lnTo>
                  <a:pt x="500380" y="35306"/>
                </a:lnTo>
                <a:lnTo>
                  <a:pt x="521919" y="99263"/>
                </a:lnTo>
                <a:lnTo>
                  <a:pt x="521919" y="11899"/>
                </a:lnTo>
                <a:lnTo>
                  <a:pt x="517093" y="0"/>
                </a:lnTo>
                <a:lnTo>
                  <a:pt x="483806" y="0"/>
                </a:lnTo>
                <a:lnTo>
                  <a:pt x="419100" y="164211"/>
                </a:lnTo>
                <a:lnTo>
                  <a:pt x="454825" y="164211"/>
                </a:lnTo>
                <a:lnTo>
                  <a:pt x="468553" y="127076"/>
                </a:lnTo>
                <a:lnTo>
                  <a:pt x="532726" y="127076"/>
                </a:lnTo>
                <a:lnTo>
                  <a:pt x="547065" y="164211"/>
                </a:lnTo>
                <a:lnTo>
                  <a:pt x="583717" y="164211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5566" y="6008939"/>
            <a:ext cx="1649277" cy="4907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377830" y="6015077"/>
            <a:ext cx="6350" cy="544195"/>
          </a:xfrm>
          <a:custGeom>
            <a:avLst/>
            <a:gdLst/>
            <a:ahLst/>
            <a:cxnLst/>
            <a:rect l="l" t="t" r="r" b="b"/>
            <a:pathLst>
              <a:path w="6350" h="544195">
                <a:moveTo>
                  <a:pt x="5980" y="543624"/>
                </a:moveTo>
                <a:lnTo>
                  <a:pt x="0" y="543624"/>
                </a:lnTo>
                <a:lnTo>
                  <a:pt x="0" y="0"/>
                </a:lnTo>
                <a:lnTo>
                  <a:pt x="5980" y="0"/>
                </a:lnTo>
                <a:lnTo>
                  <a:pt x="5980" y="543624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7830" y="6128505"/>
            <a:ext cx="1195285" cy="3244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781746"/>
            <a:ext cx="5102860" cy="1276985"/>
          </a:xfrm>
          <a:custGeom>
            <a:avLst/>
            <a:gdLst/>
            <a:ahLst/>
            <a:cxnLst/>
            <a:rect l="l" t="t" r="r" b="b"/>
            <a:pathLst>
              <a:path w="5102860" h="1276985">
                <a:moveTo>
                  <a:pt x="5102352" y="748133"/>
                </a:moveTo>
                <a:lnTo>
                  <a:pt x="5102352" y="1258932"/>
                </a:lnTo>
                <a:lnTo>
                  <a:pt x="5065469" y="1263265"/>
                </a:lnTo>
                <a:lnTo>
                  <a:pt x="5016640" y="1267956"/>
                </a:lnTo>
                <a:lnTo>
                  <a:pt x="4967980" y="1271617"/>
                </a:lnTo>
                <a:lnTo>
                  <a:pt x="4919534" y="1274278"/>
                </a:lnTo>
                <a:lnTo>
                  <a:pt x="4871347" y="1275969"/>
                </a:lnTo>
                <a:lnTo>
                  <a:pt x="4823464" y="1276719"/>
                </a:lnTo>
                <a:lnTo>
                  <a:pt x="4775929" y="1276557"/>
                </a:lnTo>
                <a:lnTo>
                  <a:pt x="4728789" y="1275512"/>
                </a:lnTo>
                <a:lnTo>
                  <a:pt x="4682088" y="1273615"/>
                </a:lnTo>
                <a:lnTo>
                  <a:pt x="4635871" y="1270895"/>
                </a:lnTo>
                <a:lnTo>
                  <a:pt x="4590183" y="1267381"/>
                </a:lnTo>
                <a:lnTo>
                  <a:pt x="4545069" y="1263102"/>
                </a:lnTo>
                <a:lnTo>
                  <a:pt x="4500575" y="1258089"/>
                </a:lnTo>
                <a:lnTo>
                  <a:pt x="4456744" y="1252371"/>
                </a:lnTo>
                <a:lnTo>
                  <a:pt x="4413623" y="1245976"/>
                </a:lnTo>
                <a:lnTo>
                  <a:pt x="4371257" y="1238935"/>
                </a:lnTo>
                <a:lnTo>
                  <a:pt x="4329689" y="1231277"/>
                </a:lnTo>
                <a:lnTo>
                  <a:pt x="4288966" y="1223031"/>
                </a:lnTo>
                <a:lnTo>
                  <a:pt x="4249133" y="1214228"/>
                </a:lnTo>
                <a:lnTo>
                  <a:pt x="4210234" y="1204896"/>
                </a:lnTo>
                <a:lnTo>
                  <a:pt x="4172314" y="1195064"/>
                </a:lnTo>
                <a:lnTo>
                  <a:pt x="4135419" y="1184763"/>
                </a:lnTo>
                <a:lnTo>
                  <a:pt x="4064882" y="1162871"/>
                </a:lnTo>
                <a:lnTo>
                  <a:pt x="3998984" y="1139453"/>
                </a:lnTo>
                <a:lnTo>
                  <a:pt x="3920390" y="1107009"/>
                </a:lnTo>
                <a:lnTo>
                  <a:pt x="3873533" y="1085228"/>
                </a:lnTo>
                <a:lnTo>
                  <a:pt x="3827323" y="1062065"/>
                </a:lnTo>
                <a:lnTo>
                  <a:pt x="3781765" y="1037676"/>
                </a:lnTo>
                <a:lnTo>
                  <a:pt x="3736867" y="1012222"/>
                </a:lnTo>
                <a:lnTo>
                  <a:pt x="3692634" y="985862"/>
                </a:lnTo>
                <a:lnTo>
                  <a:pt x="3649074" y="958755"/>
                </a:lnTo>
                <a:lnTo>
                  <a:pt x="3606193" y="931061"/>
                </a:lnTo>
                <a:lnTo>
                  <a:pt x="3563997" y="902937"/>
                </a:lnTo>
                <a:lnTo>
                  <a:pt x="3522493" y="874544"/>
                </a:lnTo>
                <a:lnTo>
                  <a:pt x="3481688" y="846041"/>
                </a:lnTo>
                <a:lnTo>
                  <a:pt x="3375174" y="769857"/>
                </a:lnTo>
                <a:lnTo>
                  <a:pt x="4797944" y="769857"/>
                </a:lnTo>
                <a:lnTo>
                  <a:pt x="4847374" y="769708"/>
                </a:lnTo>
                <a:lnTo>
                  <a:pt x="4897319" y="768288"/>
                </a:lnTo>
                <a:lnTo>
                  <a:pt x="4947678" y="765527"/>
                </a:lnTo>
                <a:lnTo>
                  <a:pt x="4998351" y="761355"/>
                </a:lnTo>
                <a:lnTo>
                  <a:pt x="5049236" y="755703"/>
                </a:lnTo>
                <a:lnTo>
                  <a:pt x="5100234" y="748499"/>
                </a:lnTo>
                <a:lnTo>
                  <a:pt x="5102352" y="748133"/>
                </a:lnTo>
                <a:close/>
              </a:path>
              <a:path w="5102860" h="1276985">
                <a:moveTo>
                  <a:pt x="1882444" y="508082"/>
                </a:moveTo>
                <a:lnTo>
                  <a:pt x="2920511" y="508082"/>
                </a:lnTo>
                <a:lnTo>
                  <a:pt x="2886485" y="508985"/>
                </a:lnTo>
                <a:lnTo>
                  <a:pt x="2855097" y="512647"/>
                </a:lnTo>
                <a:lnTo>
                  <a:pt x="2792061" y="531710"/>
                </a:lnTo>
                <a:lnTo>
                  <a:pt x="2756330" y="548844"/>
                </a:lnTo>
                <a:lnTo>
                  <a:pt x="2715068" y="572200"/>
                </a:lnTo>
                <a:lnTo>
                  <a:pt x="2666233" y="602644"/>
                </a:lnTo>
                <a:lnTo>
                  <a:pt x="2607784" y="641043"/>
                </a:lnTo>
                <a:lnTo>
                  <a:pt x="2418627" y="768307"/>
                </a:lnTo>
                <a:lnTo>
                  <a:pt x="2367703" y="801979"/>
                </a:lnTo>
                <a:lnTo>
                  <a:pt x="2286199" y="854805"/>
                </a:lnTo>
                <a:lnTo>
                  <a:pt x="2195860" y="911783"/>
                </a:lnTo>
                <a:lnTo>
                  <a:pt x="2095943" y="972884"/>
                </a:lnTo>
                <a:lnTo>
                  <a:pt x="2042162" y="1004973"/>
                </a:lnTo>
                <a:lnTo>
                  <a:pt x="1985707" y="1038081"/>
                </a:lnTo>
                <a:lnTo>
                  <a:pt x="1926487" y="1072207"/>
                </a:lnTo>
                <a:lnTo>
                  <a:pt x="1879051" y="1098088"/>
                </a:lnTo>
                <a:lnTo>
                  <a:pt x="1831037" y="1121994"/>
                </a:lnTo>
                <a:lnTo>
                  <a:pt x="1782509" y="1143973"/>
                </a:lnTo>
                <a:lnTo>
                  <a:pt x="1733533" y="1164072"/>
                </a:lnTo>
                <a:lnTo>
                  <a:pt x="1684171" y="1182341"/>
                </a:lnTo>
                <a:lnTo>
                  <a:pt x="1634490" y="1198826"/>
                </a:lnTo>
                <a:lnTo>
                  <a:pt x="1584552" y="1213576"/>
                </a:lnTo>
                <a:lnTo>
                  <a:pt x="1534423" y="1226640"/>
                </a:lnTo>
                <a:lnTo>
                  <a:pt x="1484167" y="1238064"/>
                </a:lnTo>
                <a:lnTo>
                  <a:pt x="1433849" y="1247898"/>
                </a:lnTo>
                <a:lnTo>
                  <a:pt x="1383532" y="1256188"/>
                </a:lnTo>
                <a:lnTo>
                  <a:pt x="1333282" y="1262984"/>
                </a:lnTo>
                <a:lnTo>
                  <a:pt x="1283162" y="1268332"/>
                </a:lnTo>
                <a:lnTo>
                  <a:pt x="1233237" y="1272282"/>
                </a:lnTo>
                <a:lnTo>
                  <a:pt x="1183571" y="1274881"/>
                </a:lnTo>
                <a:lnTo>
                  <a:pt x="1134229" y="1276177"/>
                </a:lnTo>
                <a:lnTo>
                  <a:pt x="1085276" y="1276218"/>
                </a:lnTo>
                <a:lnTo>
                  <a:pt x="1036775" y="1275052"/>
                </a:lnTo>
                <a:lnTo>
                  <a:pt x="988791" y="1272728"/>
                </a:lnTo>
                <a:lnTo>
                  <a:pt x="941389" y="1269293"/>
                </a:lnTo>
                <a:lnTo>
                  <a:pt x="894632" y="1264795"/>
                </a:lnTo>
                <a:lnTo>
                  <a:pt x="848586" y="1259282"/>
                </a:lnTo>
                <a:lnTo>
                  <a:pt x="803314" y="1252803"/>
                </a:lnTo>
                <a:lnTo>
                  <a:pt x="758882" y="1245405"/>
                </a:lnTo>
                <a:lnTo>
                  <a:pt x="715353" y="1237136"/>
                </a:lnTo>
                <a:lnTo>
                  <a:pt x="672791" y="1228045"/>
                </a:lnTo>
                <a:lnTo>
                  <a:pt x="631263" y="1218179"/>
                </a:lnTo>
                <a:lnTo>
                  <a:pt x="590830" y="1207586"/>
                </a:lnTo>
                <a:lnTo>
                  <a:pt x="551559" y="1196315"/>
                </a:lnTo>
                <a:lnTo>
                  <a:pt x="513513" y="1184414"/>
                </a:lnTo>
                <a:lnTo>
                  <a:pt x="468351" y="1168850"/>
                </a:lnTo>
                <a:lnTo>
                  <a:pt x="423778" y="1151823"/>
                </a:lnTo>
                <a:lnTo>
                  <a:pt x="379816" y="1133353"/>
                </a:lnTo>
                <a:lnTo>
                  <a:pt x="336487" y="1113461"/>
                </a:lnTo>
                <a:lnTo>
                  <a:pt x="293810" y="1092168"/>
                </a:lnTo>
                <a:lnTo>
                  <a:pt x="251808" y="1069496"/>
                </a:lnTo>
                <a:lnTo>
                  <a:pt x="210501" y="1045465"/>
                </a:lnTo>
                <a:lnTo>
                  <a:pt x="169910" y="1020096"/>
                </a:lnTo>
                <a:lnTo>
                  <a:pt x="130057" y="993412"/>
                </a:lnTo>
                <a:lnTo>
                  <a:pt x="90962" y="965432"/>
                </a:lnTo>
                <a:lnTo>
                  <a:pt x="52646" y="936178"/>
                </a:lnTo>
                <a:lnTo>
                  <a:pt x="15132" y="905671"/>
                </a:lnTo>
                <a:lnTo>
                  <a:pt x="0" y="892582"/>
                </a:lnTo>
                <a:lnTo>
                  <a:pt x="0" y="768307"/>
                </a:lnTo>
                <a:lnTo>
                  <a:pt x="1121518" y="768307"/>
                </a:lnTo>
                <a:lnTo>
                  <a:pt x="1172271" y="766928"/>
                </a:lnTo>
                <a:lnTo>
                  <a:pt x="1223416" y="763648"/>
                </a:lnTo>
                <a:lnTo>
                  <a:pt x="1274790" y="758360"/>
                </a:lnTo>
                <a:lnTo>
                  <a:pt x="1326232" y="750955"/>
                </a:lnTo>
                <a:lnTo>
                  <a:pt x="1377579" y="741326"/>
                </a:lnTo>
                <a:lnTo>
                  <a:pt x="1428671" y="729364"/>
                </a:lnTo>
                <a:lnTo>
                  <a:pt x="1479345" y="714960"/>
                </a:lnTo>
                <a:lnTo>
                  <a:pt x="1529439" y="698008"/>
                </a:lnTo>
                <a:lnTo>
                  <a:pt x="1578792" y="678398"/>
                </a:lnTo>
                <a:lnTo>
                  <a:pt x="1627242" y="656022"/>
                </a:lnTo>
                <a:lnTo>
                  <a:pt x="1674627" y="630774"/>
                </a:lnTo>
                <a:lnTo>
                  <a:pt x="1734389" y="596356"/>
                </a:lnTo>
                <a:lnTo>
                  <a:pt x="1791010" y="563134"/>
                </a:lnTo>
                <a:lnTo>
                  <a:pt x="1844653" y="531076"/>
                </a:lnTo>
                <a:lnTo>
                  <a:pt x="1882444" y="508082"/>
                </a:lnTo>
                <a:close/>
              </a:path>
              <a:path w="5102860" h="1276985">
                <a:moveTo>
                  <a:pt x="2923122" y="0"/>
                </a:moveTo>
                <a:lnTo>
                  <a:pt x="2968077" y="1943"/>
                </a:lnTo>
                <a:lnTo>
                  <a:pt x="3012619" y="7178"/>
                </a:lnTo>
                <a:lnTo>
                  <a:pt x="3056792" y="15511"/>
                </a:lnTo>
                <a:lnTo>
                  <a:pt x="3100639" y="26749"/>
                </a:lnTo>
                <a:lnTo>
                  <a:pt x="3144205" y="40699"/>
                </a:lnTo>
                <a:lnTo>
                  <a:pt x="3187533" y="57168"/>
                </a:lnTo>
                <a:lnTo>
                  <a:pt x="3230668" y="75964"/>
                </a:lnTo>
                <a:lnTo>
                  <a:pt x="3273652" y="96894"/>
                </a:lnTo>
                <a:lnTo>
                  <a:pt x="3316532" y="119764"/>
                </a:lnTo>
                <a:lnTo>
                  <a:pt x="3359349" y="144381"/>
                </a:lnTo>
                <a:lnTo>
                  <a:pt x="3402148" y="170554"/>
                </a:lnTo>
                <a:lnTo>
                  <a:pt x="3444974" y="198088"/>
                </a:lnTo>
                <a:lnTo>
                  <a:pt x="3487869" y="226791"/>
                </a:lnTo>
                <a:lnTo>
                  <a:pt x="3530878" y="256470"/>
                </a:lnTo>
                <a:lnTo>
                  <a:pt x="3574044" y="286932"/>
                </a:lnTo>
                <a:lnTo>
                  <a:pt x="3784149" y="437571"/>
                </a:lnTo>
                <a:lnTo>
                  <a:pt x="3825535" y="466342"/>
                </a:lnTo>
                <a:lnTo>
                  <a:pt x="3867047" y="494472"/>
                </a:lnTo>
                <a:lnTo>
                  <a:pt x="3908658" y="521756"/>
                </a:lnTo>
                <a:lnTo>
                  <a:pt x="3950342" y="547992"/>
                </a:lnTo>
                <a:lnTo>
                  <a:pt x="3992070" y="572975"/>
                </a:lnTo>
                <a:lnTo>
                  <a:pt x="4033815" y="596503"/>
                </a:lnTo>
                <a:lnTo>
                  <a:pt x="4075551" y="618373"/>
                </a:lnTo>
                <a:lnTo>
                  <a:pt x="4117249" y="638381"/>
                </a:lnTo>
                <a:lnTo>
                  <a:pt x="4158882" y="656324"/>
                </a:lnTo>
                <a:lnTo>
                  <a:pt x="4216110" y="677561"/>
                </a:lnTo>
                <a:lnTo>
                  <a:pt x="4281416" y="697902"/>
                </a:lnTo>
                <a:lnTo>
                  <a:pt x="4353998" y="716789"/>
                </a:lnTo>
                <a:lnTo>
                  <a:pt x="4392767" y="725512"/>
                </a:lnTo>
                <a:lnTo>
                  <a:pt x="4433053" y="733662"/>
                </a:lnTo>
                <a:lnTo>
                  <a:pt x="4474757" y="741170"/>
                </a:lnTo>
                <a:lnTo>
                  <a:pt x="4517778" y="747965"/>
                </a:lnTo>
                <a:lnTo>
                  <a:pt x="4562016" y="753977"/>
                </a:lnTo>
                <a:lnTo>
                  <a:pt x="4607370" y="759137"/>
                </a:lnTo>
                <a:lnTo>
                  <a:pt x="4653740" y="763375"/>
                </a:lnTo>
                <a:lnTo>
                  <a:pt x="4701026" y="766620"/>
                </a:lnTo>
                <a:lnTo>
                  <a:pt x="4749127" y="768804"/>
                </a:lnTo>
                <a:lnTo>
                  <a:pt x="4797944" y="769857"/>
                </a:lnTo>
                <a:lnTo>
                  <a:pt x="3375174" y="769857"/>
                </a:lnTo>
                <a:lnTo>
                  <a:pt x="3266562" y="691883"/>
                </a:lnTo>
                <a:lnTo>
                  <a:pt x="3216720" y="657126"/>
                </a:lnTo>
                <a:lnTo>
                  <a:pt x="3167088" y="623728"/>
                </a:lnTo>
                <a:lnTo>
                  <a:pt x="3118501" y="592694"/>
                </a:lnTo>
                <a:lnTo>
                  <a:pt x="3071795" y="565025"/>
                </a:lnTo>
                <a:lnTo>
                  <a:pt x="3027807" y="541726"/>
                </a:lnTo>
                <a:lnTo>
                  <a:pt x="2987373" y="523800"/>
                </a:lnTo>
                <a:lnTo>
                  <a:pt x="2920511" y="508082"/>
                </a:lnTo>
                <a:lnTo>
                  <a:pt x="1882444" y="508082"/>
                </a:lnTo>
                <a:lnTo>
                  <a:pt x="1895477" y="500152"/>
                </a:lnTo>
                <a:lnTo>
                  <a:pt x="1943644" y="470329"/>
                </a:lnTo>
                <a:lnTo>
                  <a:pt x="2032648" y="413865"/>
                </a:lnTo>
                <a:lnTo>
                  <a:pt x="2112950" y="361435"/>
                </a:lnTo>
                <a:lnTo>
                  <a:pt x="2344408" y="205905"/>
                </a:lnTo>
                <a:lnTo>
                  <a:pt x="2387940" y="177459"/>
                </a:lnTo>
                <a:lnTo>
                  <a:pt x="2430355" y="150767"/>
                </a:lnTo>
                <a:lnTo>
                  <a:pt x="2472001" y="125923"/>
                </a:lnTo>
                <a:lnTo>
                  <a:pt x="2513229" y="103023"/>
                </a:lnTo>
                <a:lnTo>
                  <a:pt x="2554388" y="82161"/>
                </a:lnTo>
                <a:lnTo>
                  <a:pt x="2595828" y="63432"/>
                </a:lnTo>
                <a:lnTo>
                  <a:pt x="2637898" y="46930"/>
                </a:lnTo>
                <a:lnTo>
                  <a:pt x="2680947" y="32750"/>
                </a:lnTo>
                <a:lnTo>
                  <a:pt x="2725325" y="20988"/>
                </a:lnTo>
                <a:lnTo>
                  <a:pt x="2771383" y="11736"/>
                </a:lnTo>
                <a:lnTo>
                  <a:pt x="2819468" y="5092"/>
                </a:lnTo>
                <a:lnTo>
                  <a:pt x="2869931" y="1148"/>
                </a:lnTo>
                <a:lnTo>
                  <a:pt x="2923122" y="0"/>
                </a:lnTo>
                <a:close/>
              </a:path>
              <a:path w="5102860" h="1276985">
                <a:moveTo>
                  <a:pt x="0" y="45623"/>
                </a:moveTo>
                <a:lnTo>
                  <a:pt x="17344" y="84762"/>
                </a:lnTo>
                <a:lnTo>
                  <a:pt x="40442" y="132055"/>
                </a:lnTo>
                <a:lnTo>
                  <a:pt x="65037" y="177944"/>
                </a:lnTo>
                <a:lnTo>
                  <a:pt x="91085" y="222386"/>
                </a:lnTo>
                <a:lnTo>
                  <a:pt x="118545" y="265338"/>
                </a:lnTo>
                <a:lnTo>
                  <a:pt x="147374" y="306757"/>
                </a:lnTo>
                <a:lnTo>
                  <a:pt x="177530" y="346599"/>
                </a:lnTo>
                <a:lnTo>
                  <a:pt x="208971" y="384822"/>
                </a:lnTo>
                <a:lnTo>
                  <a:pt x="241655" y="421380"/>
                </a:lnTo>
                <a:lnTo>
                  <a:pt x="275538" y="456233"/>
                </a:lnTo>
                <a:lnTo>
                  <a:pt x="310579" y="489335"/>
                </a:lnTo>
                <a:lnTo>
                  <a:pt x="346736" y="520644"/>
                </a:lnTo>
                <a:lnTo>
                  <a:pt x="383967" y="550116"/>
                </a:lnTo>
                <a:lnTo>
                  <a:pt x="422228" y="577708"/>
                </a:lnTo>
                <a:lnTo>
                  <a:pt x="461478" y="603378"/>
                </a:lnTo>
                <a:lnTo>
                  <a:pt x="501675" y="627080"/>
                </a:lnTo>
                <a:lnTo>
                  <a:pt x="542776" y="648773"/>
                </a:lnTo>
                <a:lnTo>
                  <a:pt x="584739" y="668413"/>
                </a:lnTo>
                <a:lnTo>
                  <a:pt x="627522" y="685956"/>
                </a:lnTo>
                <a:lnTo>
                  <a:pt x="671082" y="701360"/>
                </a:lnTo>
                <a:lnTo>
                  <a:pt x="709027" y="713038"/>
                </a:lnTo>
                <a:lnTo>
                  <a:pt x="748981" y="723898"/>
                </a:lnTo>
                <a:lnTo>
                  <a:pt x="790782" y="733830"/>
                </a:lnTo>
                <a:lnTo>
                  <a:pt x="834268" y="742726"/>
                </a:lnTo>
                <a:lnTo>
                  <a:pt x="879278" y="750480"/>
                </a:lnTo>
                <a:lnTo>
                  <a:pt x="925650" y="756981"/>
                </a:lnTo>
                <a:lnTo>
                  <a:pt x="973221" y="762122"/>
                </a:lnTo>
                <a:lnTo>
                  <a:pt x="1021831" y="765796"/>
                </a:lnTo>
                <a:lnTo>
                  <a:pt x="1071317" y="767893"/>
                </a:lnTo>
                <a:lnTo>
                  <a:pt x="1121518" y="768307"/>
                </a:lnTo>
                <a:lnTo>
                  <a:pt x="0" y="768307"/>
                </a:lnTo>
                <a:lnTo>
                  <a:pt x="0" y="45623"/>
                </a:lnTo>
                <a:close/>
              </a:path>
            </a:pathLst>
          </a:custGeom>
          <a:solidFill>
            <a:srgbClr val="F1A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80404" y="2730621"/>
            <a:ext cx="5911850" cy="1270000"/>
          </a:xfrm>
          <a:custGeom>
            <a:avLst/>
            <a:gdLst/>
            <a:ahLst/>
            <a:cxnLst/>
            <a:rect l="l" t="t" r="r" b="b"/>
            <a:pathLst>
              <a:path w="5911850" h="1270000">
                <a:moveTo>
                  <a:pt x="1410050" y="12700"/>
                </a:moveTo>
                <a:lnTo>
                  <a:pt x="889566" y="12700"/>
                </a:lnTo>
                <a:lnTo>
                  <a:pt x="938403" y="0"/>
                </a:lnTo>
                <a:lnTo>
                  <a:pt x="1364929" y="0"/>
                </a:lnTo>
                <a:lnTo>
                  <a:pt x="1410050" y="12700"/>
                </a:lnTo>
                <a:close/>
              </a:path>
              <a:path w="5911850" h="1270000">
                <a:moveTo>
                  <a:pt x="5107135" y="12700"/>
                </a:moveTo>
                <a:lnTo>
                  <a:pt x="4622361" y="12700"/>
                </a:lnTo>
                <a:lnTo>
                  <a:pt x="4672489" y="0"/>
                </a:lnTo>
                <a:lnTo>
                  <a:pt x="5061081" y="0"/>
                </a:lnTo>
                <a:lnTo>
                  <a:pt x="5107135" y="12700"/>
                </a:lnTo>
                <a:close/>
              </a:path>
              <a:path w="5911850" h="1270000">
                <a:moveTo>
                  <a:pt x="1541517" y="25400"/>
                </a:moveTo>
                <a:lnTo>
                  <a:pt x="791566" y="25400"/>
                </a:lnTo>
                <a:lnTo>
                  <a:pt x="840605" y="12700"/>
                </a:lnTo>
                <a:lnTo>
                  <a:pt x="1498389" y="12700"/>
                </a:lnTo>
                <a:lnTo>
                  <a:pt x="1541517" y="25400"/>
                </a:lnTo>
                <a:close/>
              </a:path>
              <a:path w="5911850" h="1270000">
                <a:moveTo>
                  <a:pt x="5240390" y="38100"/>
                </a:moveTo>
                <a:lnTo>
                  <a:pt x="4471450" y="38100"/>
                </a:lnTo>
                <a:lnTo>
                  <a:pt x="4572102" y="12700"/>
                </a:lnTo>
                <a:lnTo>
                  <a:pt x="5152414" y="12700"/>
                </a:lnTo>
                <a:lnTo>
                  <a:pt x="5240390" y="38100"/>
                </a:lnTo>
                <a:close/>
              </a:path>
              <a:path w="5911850" h="1270000">
                <a:moveTo>
                  <a:pt x="0" y="1028700"/>
                </a:moveTo>
                <a:lnTo>
                  <a:pt x="0" y="317500"/>
                </a:lnTo>
                <a:lnTo>
                  <a:pt x="32980" y="304800"/>
                </a:lnTo>
                <a:lnTo>
                  <a:pt x="77154" y="266700"/>
                </a:lnTo>
                <a:lnTo>
                  <a:pt x="167382" y="215900"/>
                </a:lnTo>
                <a:lnTo>
                  <a:pt x="213347" y="203200"/>
                </a:lnTo>
                <a:lnTo>
                  <a:pt x="306751" y="152400"/>
                </a:lnTo>
                <a:lnTo>
                  <a:pt x="354100" y="139700"/>
                </a:lnTo>
                <a:lnTo>
                  <a:pt x="401821" y="114300"/>
                </a:lnTo>
                <a:lnTo>
                  <a:pt x="742493" y="25400"/>
                </a:lnTo>
                <a:lnTo>
                  <a:pt x="1583891" y="25400"/>
                </a:lnTo>
                <a:lnTo>
                  <a:pt x="1666195" y="50800"/>
                </a:lnTo>
                <a:lnTo>
                  <a:pt x="1706035" y="50800"/>
                </a:lnTo>
                <a:lnTo>
                  <a:pt x="1782866" y="76200"/>
                </a:lnTo>
                <a:lnTo>
                  <a:pt x="1819767" y="88900"/>
                </a:lnTo>
                <a:lnTo>
                  <a:pt x="1855599" y="101600"/>
                </a:lnTo>
                <a:lnTo>
                  <a:pt x="1890315" y="101600"/>
                </a:lnTo>
                <a:lnTo>
                  <a:pt x="1923872" y="114300"/>
                </a:lnTo>
                <a:lnTo>
                  <a:pt x="1956224" y="127000"/>
                </a:lnTo>
                <a:lnTo>
                  <a:pt x="1987326" y="139700"/>
                </a:lnTo>
                <a:lnTo>
                  <a:pt x="2081695" y="190500"/>
                </a:lnTo>
                <a:lnTo>
                  <a:pt x="2127913" y="203200"/>
                </a:lnTo>
                <a:lnTo>
                  <a:pt x="2218384" y="254000"/>
                </a:lnTo>
                <a:lnTo>
                  <a:pt x="2262624" y="279400"/>
                </a:lnTo>
                <a:lnTo>
                  <a:pt x="2306191" y="317500"/>
                </a:lnTo>
                <a:lnTo>
                  <a:pt x="2391282" y="368300"/>
                </a:lnTo>
                <a:lnTo>
                  <a:pt x="2432792" y="393700"/>
                </a:lnTo>
                <a:lnTo>
                  <a:pt x="2473605" y="419100"/>
                </a:lnTo>
                <a:lnTo>
                  <a:pt x="2513712" y="457200"/>
                </a:lnTo>
                <a:lnTo>
                  <a:pt x="2553107" y="482600"/>
                </a:lnTo>
                <a:lnTo>
                  <a:pt x="2572446" y="495300"/>
                </a:lnTo>
                <a:lnTo>
                  <a:pt x="1107696" y="495300"/>
                </a:lnTo>
                <a:lnTo>
                  <a:pt x="1057743" y="508000"/>
                </a:lnTo>
                <a:lnTo>
                  <a:pt x="956695" y="508000"/>
                </a:lnTo>
                <a:lnTo>
                  <a:pt x="905801" y="520700"/>
                </a:lnTo>
                <a:lnTo>
                  <a:pt x="854795" y="520700"/>
                </a:lnTo>
                <a:lnTo>
                  <a:pt x="552007" y="596900"/>
                </a:lnTo>
                <a:lnTo>
                  <a:pt x="454726" y="647700"/>
                </a:lnTo>
                <a:lnTo>
                  <a:pt x="407221" y="673100"/>
                </a:lnTo>
                <a:lnTo>
                  <a:pt x="360607" y="698500"/>
                </a:lnTo>
                <a:lnTo>
                  <a:pt x="314984" y="723900"/>
                </a:lnTo>
                <a:lnTo>
                  <a:pt x="270453" y="749300"/>
                </a:lnTo>
                <a:lnTo>
                  <a:pt x="227114" y="787400"/>
                </a:lnTo>
                <a:lnTo>
                  <a:pt x="185068" y="825500"/>
                </a:lnTo>
                <a:lnTo>
                  <a:pt x="144415" y="863600"/>
                </a:lnTo>
                <a:lnTo>
                  <a:pt x="110956" y="901700"/>
                </a:lnTo>
                <a:lnTo>
                  <a:pt x="78527" y="927100"/>
                </a:lnTo>
                <a:lnTo>
                  <a:pt x="47129" y="965200"/>
                </a:lnTo>
                <a:lnTo>
                  <a:pt x="16765" y="1003300"/>
                </a:lnTo>
                <a:lnTo>
                  <a:pt x="0" y="1028700"/>
                </a:lnTo>
                <a:close/>
              </a:path>
              <a:path w="5911850" h="1270000">
                <a:moveTo>
                  <a:pt x="4077017" y="762000"/>
                </a:moveTo>
                <a:lnTo>
                  <a:pt x="3100298" y="762000"/>
                </a:lnTo>
                <a:lnTo>
                  <a:pt x="3131097" y="749300"/>
                </a:lnTo>
                <a:lnTo>
                  <a:pt x="3163344" y="736600"/>
                </a:lnTo>
                <a:lnTo>
                  <a:pt x="3199081" y="723900"/>
                </a:lnTo>
                <a:lnTo>
                  <a:pt x="3240349" y="698500"/>
                </a:lnTo>
                <a:lnTo>
                  <a:pt x="3289192" y="673100"/>
                </a:lnTo>
                <a:lnTo>
                  <a:pt x="3347651" y="635000"/>
                </a:lnTo>
                <a:lnTo>
                  <a:pt x="3417768" y="584200"/>
                </a:lnTo>
                <a:lnTo>
                  <a:pt x="3448278" y="558800"/>
                </a:lnTo>
                <a:lnTo>
                  <a:pt x="3480441" y="533400"/>
                </a:lnTo>
                <a:lnTo>
                  <a:pt x="3514348" y="520700"/>
                </a:lnTo>
                <a:lnTo>
                  <a:pt x="3550094" y="495300"/>
                </a:lnTo>
                <a:lnTo>
                  <a:pt x="3587771" y="469900"/>
                </a:lnTo>
                <a:lnTo>
                  <a:pt x="3627471" y="444500"/>
                </a:lnTo>
                <a:lnTo>
                  <a:pt x="3669288" y="419100"/>
                </a:lnTo>
                <a:lnTo>
                  <a:pt x="3713314" y="393700"/>
                </a:lnTo>
                <a:lnTo>
                  <a:pt x="3759642" y="355600"/>
                </a:lnTo>
                <a:lnTo>
                  <a:pt x="3808364" y="330200"/>
                </a:lnTo>
                <a:lnTo>
                  <a:pt x="3859575" y="292100"/>
                </a:lnTo>
                <a:lnTo>
                  <a:pt x="3913365" y="266700"/>
                </a:lnTo>
                <a:lnTo>
                  <a:pt x="3969829" y="228600"/>
                </a:lnTo>
                <a:lnTo>
                  <a:pt x="4029058" y="203200"/>
                </a:lnTo>
                <a:lnTo>
                  <a:pt x="4076502" y="177800"/>
                </a:lnTo>
                <a:lnTo>
                  <a:pt x="4222044" y="101600"/>
                </a:lnTo>
                <a:lnTo>
                  <a:pt x="4321104" y="76200"/>
                </a:lnTo>
                <a:lnTo>
                  <a:pt x="4371049" y="50800"/>
                </a:lnTo>
                <a:lnTo>
                  <a:pt x="4421186" y="38100"/>
                </a:lnTo>
                <a:lnTo>
                  <a:pt x="5282958" y="38100"/>
                </a:lnTo>
                <a:lnTo>
                  <a:pt x="5364933" y="63500"/>
                </a:lnTo>
                <a:lnTo>
                  <a:pt x="5404210" y="76200"/>
                </a:lnTo>
                <a:lnTo>
                  <a:pt x="5442262" y="88900"/>
                </a:lnTo>
                <a:lnTo>
                  <a:pt x="5532012" y="114300"/>
                </a:lnTo>
                <a:lnTo>
                  <a:pt x="5575981" y="139700"/>
                </a:lnTo>
                <a:lnTo>
                  <a:pt x="5619318" y="152400"/>
                </a:lnTo>
                <a:lnTo>
                  <a:pt x="5704010" y="203200"/>
                </a:lnTo>
                <a:lnTo>
                  <a:pt x="5745324" y="228600"/>
                </a:lnTo>
                <a:lnTo>
                  <a:pt x="5785921" y="254000"/>
                </a:lnTo>
                <a:lnTo>
                  <a:pt x="5825781" y="279400"/>
                </a:lnTo>
                <a:lnTo>
                  <a:pt x="5864883" y="304800"/>
                </a:lnTo>
                <a:lnTo>
                  <a:pt x="5903204" y="330200"/>
                </a:lnTo>
                <a:lnTo>
                  <a:pt x="5911596" y="342900"/>
                </a:lnTo>
                <a:lnTo>
                  <a:pt x="5911596" y="508000"/>
                </a:lnTo>
                <a:lnTo>
                  <a:pt x="4680861" y="508000"/>
                </a:lnTo>
                <a:lnTo>
                  <a:pt x="4426171" y="571500"/>
                </a:lnTo>
                <a:lnTo>
                  <a:pt x="4376810" y="596900"/>
                </a:lnTo>
                <a:lnTo>
                  <a:pt x="4328353" y="609600"/>
                </a:lnTo>
                <a:lnTo>
                  <a:pt x="4280960" y="635000"/>
                </a:lnTo>
                <a:lnTo>
                  <a:pt x="4221188" y="673100"/>
                </a:lnTo>
                <a:lnTo>
                  <a:pt x="4164557" y="711200"/>
                </a:lnTo>
                <a:lnTo>
                  <a:pt x="4110906" y="736600"/>
                </a:lnTo>
                <a:lnTo>
                  <a:pt x="4077017" y="762000"/>
                </a:lnTo>
                <a:close/>
              </a:path>
              <a:path w="5911850" h="1270000">
                <a:moveTo>
                  <a:pt x="3135932" y="1270000"/>
                </a:moveTo>
                <a:lnTo>
                  <a:pt x="2987299" y="1270000"/>
                </a:lnTo>
                <a:lnTo>
                  <a:pt x="2942750" y="1257300"/>
                </a:lnTo>
                <a:lnTo>
                  <a:pt x="2898570" y="1257300"/>
                </a:lnTo>
                <a:lnTo>
                  <a:pt x="2811143" y="1231900"/>
                </a:lnTo>
                <a:lnTo>
                  <a:pt x="2767807" y="1206500"/>
                </a:lnTo>
                <a:lnTo>
                  <a:pt x="2724666" y="1193800"/>
                </a:lnTo>
                <a:lnTo>
                  <a:pt x="2681674" y="1168400"/>
                </a:lnTo>
                <a:lnTo>
                  <a:pt x="2638788" y="1155700"/>
                </a:lnTo>
                <a:lnTo>
                  <a:pt x="2553157" y="1104900"/>
                </a:lnTo>
                <a:lnTo>
                  <a:pt x="2510325" y="1066800"/>
                </a:lnTo>
                <a:lnTo>
                  <a:pt x="2424407" y="1016000"/>
                </a:lnTo>
                <a:lnTo>
                  <a:pt x="2381233" y="977900"/>
                </a:lnTo>
                <a:lnTo>
                  <a:pt x="2337858" y="952500"/>
                </a:lnTo>
                <a:lnTo>
                  <a:pt x="2253389" y="889000"/>
                </a:lnTo>
                <a:lnTo>
                  <a:pt x="2171094" y="838200"/>
                </a:lnTo>
                <a:lnTo>
                  <a:pt x="2129701" y="800100"/>
                </a:lnTo>
                <a:lnTo>
                  <a:pt x="1879645" y="647700"/>
                </a:lnTo>
                <a:lnTo>
                  <a:pt x="1837940" y="635000"/>
                </a:lnTo>
                <a:lnTo>
                  <a:pt x="1796300" y="609600"/>
                </a:lnTo>
                <a:lnTo>
                  <a:pt x="1768742" y="596900"/>
                </a:lnTo>
                <a:lnTo>
                  <a:pt x="1739063" y="596900"/>
                </a:lnTo>
                <a:lnTo>
                  <a:pt x="1707364" y="584200"/>
                </a:lnTo>
                <a:lnTo>
                  <a:pt x="1673746" y="571500"/>
                </a:lnTo>
                <a:lnTo>
                  <a:pt x="1638308" y="558800"/>
                </a:lnTo>
                <a:lnTo>
                  <a:pt x="1601152" y="558800"/>
                </a:lnTo>
                <a:lnTo>
                  <a:pt x="1562377" y="546100"/>
                </a:lnTo>
                <a:lnTo>
                  <a:pt x="1522084" y="533400"/>
                </a:lnTo>
                <a:lnTo>
                  <a:pt x="1480373" y="533400"/>
                </a:lnTo>
                <a:lnTo>
                  <a:pt x="1437345" y="520700"/>
                </a:lnTo>
                <a:lnTo>
                  <a:pt x="1393101" y="520700"/>
                </a:lnTo>
                <a:lnTo>
                  <a:pt x="1347739" y="508000"/>
                </a:lnTo>
                <a:lnTo>
                  <a:pt x="1254068" y="508000"/>
                </a:lnTo>
                <a:lnTo>
                  <a:pt x="1205959" y="495300"/>
                </a:lnTo>
                <a:lnTo>
                  <a:pt x="2572446" y="495300"/>
                </a:lnTo>
                <a:lnTo>
                  <a:pt x="2591785" y="508000"/>
                </a:lnTo>
                <a:lnTo>
                  <a:pt x="2639544" y="546100"/>
                </a:lnTo>
                <a:lnTo>
                  <a:pt x="2688766" y="584200"/>
                </a:lnTo>
                <a:lnTo>
                  <a:pt x="2738615" y="609600"/>
                </a:lnTo>
                <a:lnTo>
                  <a:pt x="2788256" y="647700"/>
                </a:lnTo>
                <a:lnTo>
                  <a:pt x="2836851" y="673100"/>
                </a:lnTo>
                <a:lnTo>
                  <a:pt x="2883564" y="711200"/>
                </a:lnTo>
                <a:lnTo>
                  <a:pt x="2927559" y="723900"/>
                </a:lnTo>
                <a:lnTo>
                  <a:pt x="2968000" y="749300"/>
                </a:lnTo>
                <a:lnTo>
                  <a:pt x="3004050" y="762000"/>
                </a:lnTo>
                <a:lnTo>
                  <a:pt x="4077017" y="762000"/>
                </a:lnTo>
                <a:lnTo>
                  <a:pt x="4060073" y="774700"/>
                </a:lnTo>
                <a:lnTo>
                  <a:pt x="4011899" y="800100"/>
                </a:lnTo>
                <a:lnTo>
                  <a:pt x="3966221" y="825500"/>
                </a:lnTo>
                <a:lnTo>
                  <a:pt x="3922881" y="850900"/>
                </a:lnTo>
                <a:lnTo>
                  <a:pt x="3881716" y="889000"/>
                </a:lnTo>
                <a:lnTo>
                  <a:pt x="3842566" y="914400"/>
                </a:lnTo>
                <a:lnTo>
                  <a:pt x="3805270" y="927100"/>
                </a:lnTo>
                <a:lnTo>
                  <a:pt x="3769667" y="952500"/>
                </a:lnTo>
                <a:lnTo>
                  <a:pt x="3735598" y="977900"/>
                </a:lnTo>
                <a:lnTo>
                  <a:pt x="3656076" y="1028700"/>
                </a:lnTo>
                <a:lnTo>
                  <a:pt x="3611070" y="1066800"/>
                </a:lnTo>
                <a:lnTo>
                  <a:pt x="3567530" y="1092200"/>
                </a:lnTo>
                <a:lnTo>
                  <a:pt x="3525109" y="1117600"/>
                </a:lnTo>
                <a:lnTo>
                  <a:pt x="3401055" y="1193800"/>
                </a:lnTo>
                <a:lnTo>
                  <a:pt x="3274476" y="1231900"/>
                </a:lnTo>
                <a:lnTo>
                  <a:pt x="3230090" y="1244600"/>
                </a:lnTo>
                <a:lnTo>
                  <a:pt x="3184025" y="1257300"/>
                </a:lnTo>
                <a:lnTo>
                  <a:pt x="3135932" y="1270000"/>
                </a:lnTo>
                <a:close/>
              </a:path>
              <a:path w="5911850" h="1270000">
                <a:moveTo>
                  <a:pt x="5911596" y="1130300"/>
                </a:moveTo>
                <a:lnTo>
                  <a:pt x="5890812" y="1092200"/>
                </a:lnTo>
                <a:lnTo>
                  <a:pt x="5864759" y="1041400"/>
                </a:lnTo>
                <a:lnTo>
                  <a:pt x="5837295" y="1003300"/>
                </a:lnTo>
                <a:lnTo>
                  <a:pt x="5808461" y="965200"/>
                </a:lnTo>
                <a:lnTo>
                  <a:pt x="5778300" y="927100"/>
                </a:lnTo>
                <a:lnTo>
                  <a:pt x="5746854" y="889000"/>
                </a:lnTo>
                <a:lnTo>
                  <a:pt x="5714165" y="850900"/>
                </a:lnTo>
                <a:lnTo>
                  <a:pt x="5680276" y="812800"/>
                </a:lnTo>
                <a:lnTo>
                  <a:pt x="5645229" y="774700"/>
                </a:lnTo>
                <a:lnTo>
                  <a:pt x="5609067" y="749300"/>
                </a:lnTo>
                <a:lnTo>
                  <a:pt x="5571830" y="723900"/>
                </a:lnTo>
                <a:lnTo>
                  <a:pt x="5533563" y="698500"/>
                </a:lnTo>
                <a:lnTo>
                  <a:pt x="5494306" y="660400"/>
                </a:lnTo>
                <a:lnTo>
                  <a:pt x="5454103" y="647700"/>
                </a:lnTo>
                <a:lnTo>
                  <a:pt x="5412995" y="622300"/>
                </a:lnTo>
                <a:lnTo>
                  <a:pt x="5371025" y="596900"/>
                </a:lnTo>
                <a:lnTo>
                  <a:pt x="5284668" y="571500"/>
                </a:lnTo>
                <a:lnTo>
                  <a:pt x="5246717" y="558800"/>
                </a:lnTo>
                <a:lnTo>
                  <a:pt x="5206756" y="546100"/>
                </a:lnTo>
                <a:lnTo>
                  <a:pt x="5164948" y="533400"/>
                </a:lnTo>
                <a:lnTo>
                  <a:pt x="5121455" y="533400"/>
                </a:lnTo>
                <a:lnTo>
                  <a:pt x="5030059" y="508000"/>
                </a:lnTo>
                <a:lnTo>
                  <a:pt x="5911596" y="508000"/>
                </a:lnTo>
                <a:lnTo>
                  <a:pt x="5911596" y="1130300"/>
                </a:lnTo>
                <a:close/>
              </a:path>
            </a:pathLst>
          </a:custGeom>
          <a:solidFill>
            <a:srgbClr val="F1A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055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2251" y="5909767"/>
            <a:ext cx="175899" cy="2214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1974" y="5909767"/>
            <a:ext cx="175899" cy="2214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0004" y="5906056"/>
            <a:ext cx="175492" cy="22472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941897" y="5909772"/>
            <a:ext cx="44450" cy="217804"/>
          </a:xfrm>
          <a:custGeom>
            <a:avLst/>
            <a:gdLst/>
            <a:ahLst/>
            <a:cxnLst/>
            <a:rect l="l" t="t" r="r" b="b"/>
            <a:pathLst>
              <a:path w="44450" h="217804">
                <a:moveTo>
                  <a:pt x="44330" y="217409"/>
                </a:moveTo>
                <a:lnTo>
                  <a:pt x="0" y="217409"/>
                </a:lnTo>
                <a:lnTo>
                  <a:pt x="0" y="0"/>
                </a:lnTo>
                <a:lnTo>
                  <a:pt x="44330" y="0"/>
                </a:lnTo>
                <a:lnTo>
                  <a:pt x="44330" y="217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2492" y="5909767"/>
            <a:ext cx="221958" cy="2174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8244" y="5909667"/>
            <a:ext cx="437716" cy="21740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03375" y="6214020"/>
            <a:ext cx="174577" cy="21740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00424" y="6214020"/>
            <a:ext cx="202640" cy="21730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25739" y="6213920"/>
            <a:ext cx="369796" cy="2174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19227" y="6214020"/>
            <a:ext cx="174577" cy="21740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39865" y="6213920"/>
            <a:ext cx="184745" cy="21740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776394" y="5796951"/>
            <a:ext cx="173355" cy="342265"/>
          </a:xfrm>
          <a:custGeom>
            <a:avLst/>
            <a:gdLst/>
            <a:ahLst/>
            <a:cxnLst/>
            <a:rect l="l" t="t" r="r" b="b"/>
            <a:pathLst>
              <a:path w="173354" h="342264">
                <a:moveTo>
                  <a:pt x="18505" y="341657"/>
                </a:moveTo>
                <a:lnTo>
                  <a:pt x="18505" y="341256"/>
                </a:lnTo>
                <a:lnTo>
                  <a:pt x="11178" y="338684"/>
                </a:lnTo>
                <a:lnTo>
                  <a:pt x="5348" y="333935"/>
                </a:lnTo>
                <a:lnTo>
                  <a:pt x="1470" y="327532"/>
                </a:lnTo>
                <a:lnTo>
                  <a:pt x="0" y="319996"/>
                </a:lnTo>
                <a:lnTo>
                  <a:pt x="5066" y="284271"/>
                </a:lnTo>
                <a:lnTo>
                  <a:pt x="19178" y="233053"/>
                </a:lnTo>
                <a:lnTo>
                  <a:pt x="40706" y="172658"/>
                </a:lnTo>
                <a:lnTo>
                  <a:pt x="68021" y="109406"/>
                </a:lnTo>
                <a:lnTo>
                  <a:pt x="92480" y="64432"/>
                </a:lnTo>
                <a:lnTo>
                  <a:pt x="115834" y="29921"/>
                </a:lnTo>
                <a:lnTo>
                  <a:pt x="150989" y="0"/>
                </a:lnTo>
                <a:lnTo>
                  <a:pt x="158378" y="2698"/>
                </a:lnTo>
                <a:lnTo>
                  <a:pt x="164700" y="7121"/>
                </a:lnTo>
                <a:lnTo>
                  <a:pt x="169656" y="12997"/>
                </a:lnTo>
                <a:lnTo>
                  <a:pt x="172951" y="20056"/>
                </a:lnTo>
                <a:lnTo>
                  <a:pt x="172951" y="23566"/>
                </a:lnTo>
                <a:lnTo>
                  <a:pt x="170002" y="25972"/>
                </a:lnTo>
                <a:lnTo>
                  <a:pt x="163495" y="33895"/>
                </a:lnTo>
                <a:lnTo>
                  <a:pt x="136062" y="71973"/>
                </a:lnTo>
                <a:lnTo>
                  <a:pt x="110815" y="113692"/>
                </a:lnTo>
                <a:lnTo>
                  <a:pt x="87771" y="158281"/>
                </a:lnTo>
                <a:lnTo>
                  <a:pt x="66948" y="204967"/>
                </a:lnTo>
                <a:lnTo>
                  <a:pt x="48361" y="252978"/>
                </a:lnTo>
                <a:lnTo>
                  <a:pt x="32027" y="301545"/>
                </a:lnTo>
                <a:lnTo>
                  <a:pt x="24503" y="331792"/>
                </a:lnTo>
                <a:lnTo>
                  <a:pt x="22162" y="339211"/>
                </a:lnTo>
                <a:lnTo>
                  <a:pt x="18505" y="341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90881" y="5877377"/>
            <a:ext cx="350783" cy="250903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7337561" y="6014461"/>
            <a:ext cx="315595" cy="410209"/>
          </a:xfrm>
          <a:custGeom>
            <a:avLst/>
            <a:gdLst/>
            <a:ahLst/>
            <a:cxnLst/>
            <a:rect l="l" t="t" r="r" b="b"/>
            <a:pathLst>
              <a:path w="315595" h="410210">
                <a:moveTo>
                  <a:pt x="257443" y="51243"/>
                </a:moveTo>
                <a:lnTo>
                  <a:pt x="248354" y="50982"/>
                </a:lnTo>
                <a:lnTo>
                  <a:pt x="241196" y="43501"/>
                </a:lnTo>
                <a:lnTo>
                  <a:pt x="241480" y="33995"/>
                </a:lnTo>
                <a:lnTo>
                  <a:pt x="243511" y="21829"/>
                </a:lnTo>
                <a:lnTo>
                  <a:pt x="248725" y="10905"/>
                </a:lnTo>
                <a:lnTo>
                  <a:pt x="255807" y="3027"/>
                </a:lnTo>
                <a:lnTo>
                  <a:pt x="263442" y="0"/>
                </a:lnTo>
                <a:lnTo>
                  <a:pt x="272664" y="1052"/>
                </a:lnTo>
                <a:lnTo>
                  <a:pt x="279792" y="8503"/>
                </a:lnTo>
                <a:lnTo>
                  <a:pt x="280321" y="17649"/>
                </a:lnTo>
                <a:lnTo>
                  <a:pt x="278146" y="28509"/>
                </a:lnTo>
                <a:lnTo>
                  <a:pt x="272606" y="39397"/>
                </a:lnTo>
                <a:lnTo>
                  <a:pt x="265179" y="47785"/>
                </a:lnTo>
                <a:lnTo>
                  <a:pt x="257342" y="51143"/>
                </a:lnTo>
                <a:close/>
              </a:path>
              <a:path w="315595" h="410210">
                <a:moveTo>
                  <a:pt x="197912" y="49759"/>
                </a:moveTo>
                <a:lnTo>
                  <a:pt x="190927" y="42900"/>
                </a:lnTo>
                <a:lnTo>
                  <a:pt x="190947" y="33393"/>
                </a:lnTo>
                <a:lnTo>
                  <a:pt x="192881" y="22176"/>
                </a:lnTo>
                <a:lnTo>
                  <a:pt x="197798" y="11870"/>
                </a:lnTo>
                <a:lnTo>
                  <a:pt x="204373" y="4329"/>
                </a:lnTo>
                <a:lnTo>
                  <a:pt x="211282" y="1403"/>
                </a:lnTo>
                <a:lnTo>
                  <a:pt x="220149" y="2346"/>
                </a:lnTo>
                <a:lnTo>
                  <a:pt x="227073" y="9386"/>
                </a:lnTo>
                <a:lnTo>
                  <a:pt x="227754" y="18150"/>
                </a:lnTo>
                <a:lnTo>
                  <a:pt x="225660" y="28501"/>
                </a:lnTo>
                <a:lnTo>
                  <a:pt x="220382" y="38758"/>
                </a:lnTo>
                <a:lnTo>
                  <a:pt x="213427" y="46608"/>
                </a:lnTo>
                <a:lnTo>
                  <a:pt x="206300" y="49739"/>
                </a:lnTo>
                <a:lnTo>
                  <a:pt x="206504" y="49739"/>
                </a:lnTo>
                <a:lnTo>
                  <a:pt x="197912" y="49759"/>
                </a:lnTo>
                <a:close/>
              </a:path>
              <a:path w="315595" h="410210">
                <a:moveTo>
                  <a:pt x="104523" y="410149"/>
                </a:moveTo>
                <a:lnTo>
                  <a:pt x="68035" y="403792"/>
                </a:lnTo>
                <a:lnTo>
                  <a:pt x="39412" y="386295"/>
                </a:lnTo>
                <a:lnTo>
                  <a:pt x="20721" y="360016"/>
                </a:lnTo>
                <a:lnTo>
                  <a:pt x="14031" y="327317"/>
                </a:lnTo>
                <a:lnTo>
                  <a:pt x="15042" y="311196"/>
                </a:lnTo>
                <a:lnTo>
                  <a:pt x="17737" y="295307"/>
                </a:lnTo>
                <a:lnTo>
                  <a:pt x="22086" y="279779"/>
                </a:lnTo>
                <a:lnTo>
                  <a:pt x="28062" y="264742"/>
                </a:lnTo>
                <a:lnTo>
                  <a:pt x="15778" y="255387"/>
                </a:lnTo>
                <a:lnTo>
                  <a:pt x="6722" y="243300"/>
                </a:lnTo>
                <a:lnTo>
                  <a:pt x="1320" y="229248"/>
                </a:lnTo>
                <a:lnTo>
                  <a:pt x="0" y="213999"/>
                </a:lnTo>
                <a:lnTo>
                  <a:pt x="8417" y="178021"/>
                </a:lnTo>
                <a:lnTo>
                  <a:pt x="31346" y="144349"/>
                </a:lnTo>
                <a:lnTo>
                  <a:pt x="65301" y="114871"/>
                </a:lnTo>
                <a:lnTo>
                  <a:pt x="106797" y="91478"/>
                </a:lnTo>
                <a:lnTo>
                  <a:pt x="152349" y="76057"/>
                </a:lnTo>
                <a:lnTo>
                  <a:pt x="198471" y="70497"/>
                </a:lnTo>
                <a:lnTo>
                  <a:pt x="247341" y="77601"/>
                </a:lnTo>
                <a:lnTo>
                  <a:pt x="264445" y="87144"/>
                </a:lnTo>
                <a:lnTo>
                  <a:pt x="212503" y="87144"/>
                </a:lnTo>
                <a:lnTo>
                  <a:pt x="172887" y="92597"/>
                </a:lnTo>
                <a:lnTo>
                  <a:pt x="131297" y="107404"/>
                </a:lnTo>
                <a:lnTo>
                  <a:pt x="91826" y="130290"/>
                </a:lnTo>
                <a:lnTo>
                  <a:pt x="58565" y="159978"/>
                </a:lnTo>
                <a:lnTo>
                  <a:pt x="35607" y="195192"/>
                </a:lnTo>
                <a:lnTo>
                  <a:pt x="27045" y="234657"/>
                </a:lnTo>
                <a:lnTo>
                  <a:pt x="26639" y="242519"/>
                </a:lnTo>
                <a:lnTo>
                  <a:pt x="28357" y="250341"/>
                </a:lnTo>
                <a:lnTo>
                  <a:pt x="32027" y="257321"/>
                </a:lnTo>
                <a:lnTo>
                  <a:pt x="71499" y="257321"/>
                </a:lnTo>
                <a:lnTo>
                  <a:pt x="49531" y="297606"/>
                </a:lnTo>
                <a:lnTo>
                  <a:pt x="40975" y="339250"/>
                </a:lnTo>
                <a:lnTo>
                  <a:pt x="44812" y="361680"/>
                </a:lnTo>
                <a:lnTo>
                  <a:pt x="55502" y="377295"/>
                </a:lnTo>
                <a:lnTo>
                  <a:pt x="71816" y="386422"/>
                </a:lnTo>
                <a:lnTo>
                  <a:pt x="92525" y="389391"/>
                </a:lnTo>
                <a:lnTo>
                  <a:pt x="173265" y="389391"/>
                </a:lnTo>
                <a:lnTo>
                  <a:pt x="149729" y="401780"/>
                </a:lnTo>
                <a:lnTo>
                  <a:pt x="104523" y="410149"/>
                </a:lnTo>
                <a:close/>
              </a:path>
              <a:path w="315595" h="410210">
                <a:moveTo>
                  <a:pt x="173265" y="389391"/>
                </a:moveTo>
                <a:lnTo>
                  <a:pt x="92525" y="389391"/>
                </a:lnTo>
                <a:lnTo>
                  <a:pt x="129907" y="381199"/>
                </a:lnTo>
                <a:lnTo>
                  <a:pt x="167066" y="358880"/>
                </a:lnTo>
                <a:lnTo>
                  <a:pt x="201988" y="325814"/>
                </a:lnTo>
                <a:lnTo>
                  <a:pt x="232658" y="285384"/>
                </a:lnTo>
                <a:lnTo>
                  <a:pt x="257059" y="240972"/>
                </a:lnTo>
                <a:lnTo>
                  <a:pt x="273178" y="195960"/>
                </a:lnTo>
                <a:lnTo>
                  <a:pt x="278999" y="153730"/>
                </a:lnTo>
                <a:lnTo>
                  <a:pt x="274657" y="126404"/>
                </a:lnTo>
                <a:lnTo>
                  <a:pt x="261879" y="105395"/>
                </a:lnTo>
                <a:lnTo>
                  <a:pt x="241037" y="91907"/>
                </a:lnTo>
                <a:lnTo>
                  <a:pt x="212503" y="87144"/>
                </a:lnTo>
                <a:lnTo>
                  <a:pt x="264445" y="87144"/>
                </a:lnTo>
                <a:lnTo>
                  <a:pt x="284171" y="98150"/>
                </a:lnTo>
                <a:lnTo>
                  <a:pt x="307409" y="130995"/>
                </a:lnTo>
                <a:lnTo>
                  <a:pt x="315500" y="174990"/>
                </a:lnTo>
                <a:lnTo>
                  <a:pt x="309400" y="215961"/>
                </a:lnTo>
                <a:lnTo>
                  <a:pt x="292296" y="260422"/>
                </a:lnTo>
                <a:lnTo>
                  <a:pt x="265982" y="304804"/>
                </a:lnTo>
                <a:lnTo>
                  <a:pt x="232253" y="345538"/>
                </a:lnTo>
                <a:lnTo>
                  <a:pt x="192904" y="379053"/>
                </a:lnTo>
                <a:lnTo>
                  <a:pt x="173265" y="389391"/>
                </a:lnTo>
                <a:close/>
              </a:path>
              <a:path w="315595" h="410210">
                <a:moveTo>
                  <a:pt x="71499" y="257321"/>
                </a:moveTo>
                <a:lnTo>
                  <a:pt x="32027" y="257321"/>
                </a:lnTo>
                <a:lnTo>
                  <a:pt x="63812" y="208872"/>
                </a:lnTo>
                <a:lnTo>
                  <a:pt x="103442" y="169750"/>
                </a:lnTo>
                <a:lnTo>
                  <a:pt x="143739" y="143602"/>
                </a:lnTo>
                <a:lnTo>
                  <a:pt x="177526" y="134075"/>
                </a:lnTo>
                <a:lnTo>
                  <a:pt x="192256" y="136643"/>
                </a:lnTo>
                <a:lnTo>
                  <a:pt x="203250" y="142737"/>
                </a:lnTo>
                <a:lnTo>
                  <a:pt x="210126" y="149940"/>
                </a:lnTo>
                <a:lnTo>
                  <a:pt x="212503" y="155836"/>
                </a:lnTo>
                <a:lnTo>
                  <a:pt x="212503" y="157742"/>
                </a:lnTo>
                <a:lnTo>
                  <a:pt x="210977" y="158744"/>
                </a:lnTo>
                <a:lnTo>
                  <a:pt x="208436" y="158744"/>
                </a:lnTo>
                <a:lnTo>
                  <a:pt x="176790" y="166461"/>
                </a:lnTo>
                <a:lnTo>
                  <a:pt x="140392" y="187447"/>
                </a:lnTo>
                <a:lnTo>
                  <a:pt x="103925" y="218462"/>
                </a:lnTo>
                <a:lnTo>
                  <a:pt x="72077" y="256262"/>
                </a:lnTo>
                <a:lnTo>
                  <a:pt x="71499" y="257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34151" y="6250322"/>
            <a:ext cx="143261" cy="18002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7764195" y="6178621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70">
                <a:moveTo>
                  <a:pt x="26029" y="267750"/>
                </a:moveTo>
                <a:lnTo>
                  <a:pt x="19590" y="263989"/>
                </a:lnTo>
                <a:lnTo>
                  <a:pt x="11273" y="252708"/>
                </a:lnTo>
                <a:lnTo>
                  <a:pt x="4081" y="233905"/>
                </a:lnTo>
                <a:lnTo>
                  <a:pt x="1016" y="207581"/>
                </a:lnTo>
                <a:lnTo>
                  <a:pt x="3671" y="181895"/>
                </a:lnTo>
                <a:lnTo>
                  <a:pt x="10968" y="152665"/>
                </a:lnTo>
                <a:lnTo>
                  <a:pt x="21906" y="121686"/>
                </a:lnTo>
                <a:lnTo>
                  <a:pt x="35484" y="90754"/>
                </a:lnTo>
                <a:lnTo>
                  <a:pt x="30502" y="90754"/>
                </a:lnTo>
                <a:lnTo>
                  <a:pt x="16257" y="88201"/>
                </a:lnTo>
                <a:lnTo>
                  <a:pt x="6825" y="82217"/>
                </a:lnTo>
                <a:lnTo>
                  <a:pt x="1606" y="75312"/>
                </a:lnTo>
                <a:lnTo>
                  <a:pt x="0" y="69996"/>
                </a:lnTo>
                <a:lnTo>
                  <a:pt x="0" y="68491"/>
                </a:lnTo>
                <a:lnTo>
                  <a:pt x="915" y="67589"/>
                </a:lnTo>
                <a:lnTo>
                  <a:pt x="1931" y="67589"/>
                </a:lnTo>
                <a:lnTo>
                  <a:pt x="9821" y="70297"/>
                </a:lnTo>
                <a:lnTo>
                  <a:pt x="18088" y="71781"/>
                </a:lnTo>
                <a:lnTo>
                  <a:pt x="38433" y="72001"/>
                </a:lnTo>
                <a:lnTo>
                  <a:pt x="45957" y="70999"/>
                </a:lnTo>
                <a:lnTo>
                  <a:pt x="62827" y="42982"/>
                </a:lnTo>
                <a:lnTo>
                  <a:pt x="79803" y="20457"/>
                </a:lnTo>
                <a:lnTo>
                  <a:pt x="95844" y="5452"/>
                </a:lnTo>
                <a:lnTo>
                  <a:pt x="109911" y="0"/>
                </a:lnTo>
                <a:lnTo>
                  <a:pt x="116764" y="944"/>
                </a:lnTo>
                <a:lnTo>
                  <a:pt x="122922" y="3739"/>
                </a:lnTo>
                <a:lnTo>
                  <a:pt x="128014" y="8149"/>
                </a:lnTo>
                <a:lnTo>
                  <a:pt x="131670" y="13939"/>
                </a:lnTo>
                <a:lnTo>
                  <a:pt x="131670" y="16345"/>
                </a:lnTo>
                <a:lnTo>
                  <a:pt x="128721" y="16847"/>
                </a:lnTo>
                <a:lnTo>
                  <a:pt x="122214" y="21359"/>
                </a:lnTo>
                <a:lnTo>
                  <a:pt x="111778" y="31348"/>
                </a:lnTo>
                <a:lnTo>
                  <a:pt x="102187" y="42100"/>
                </a:lnTo>
                <a:lnTo>
                  <a:pt x="93483" y="53563"/>
                </a:lnTo>
                <a:lnTo>
                  <a:pt x="85712" y="65684"/>
                </a:lnTo>
                <a:lnTo>
                  <a:pt x="95830" y="64249"/>
                </a:lnTo>
                <a:lnTo>
                  <a:pt x="105987" y="63119"/>
                </a:lnTo>
                <a:lnTo>
                  <a:pt x="116173" y="62293"/>
                </a:lnTo>
                <a:lnTo>
                  <a:pt x="126383" y="61773"/>
                </a:lnTo>
                <a:lnTo>
                  <a:pt x="148704" y="64736"/>
                </a:lnTo>
                <a:lnTo>
                  <a:pt x="164105" y="72916"/>
                </a:lnTo>
                <a:lnTo>
                  <a:pt x="173024" y="85253"/>
                </a:lnTo>
                <a:lnTo>
                  <a:pt x="175899" y="100682"/>
                </a:lnTo>
                <a:lnTo>
                  <a:pt x="175068" y="108605"/>
                </a:lnTo>
                <a:lnTo>
                  <a:pt x="172226" y="120299"/>
                </a:lnTo>
                <a:lnTo>
                  <a:pt x="166848" y="136600"/>
                </a:lnTo>
                <a:lnTo>
                  <a:pt x="158411" y="158343"/>
                </a:lnTo>
                <a:lnTo>
                  <a:pt x="184063" y="119962"/>
                </a:lnTo>
                <a:lnTo>
                  <a:pt x="206847" y="88811"/>
                </a:lnTo>
                <a:lnTo>
                  <a:pt x="228772" y="67907"/>
                </a:lnTo>
                <a:lnTo>
                  <a:pt x="251851" y="60268"/>
                </a:lnTo>
                <a:lnTo>
                  <a:pt x="263502" y="62635"/>
                </a:lnTo>
                <a:lnTo>
                  <a:pt x="273410" y="68543"/>
                </a:lnTo>
                <a:lnTo>
                  <a:pt x="280801" y="77333"/>
                </a:lnTo>
                <a:lnTo>
                  <a:pt x="284896" y="88347"/>
                </a:lnTo>
                <a:lnTo>
                  <a:pt x="284957" y="90232"/>
                </a:lnTo>
                <a:lnTo>
                  <a:pt x="283452" y="91797"/>
                </a:lnTo>
                <a:lnTo>
                  <a:pt x="281408" y="91857"/>
                </a:lnTo>
                <a:lnTo>
                  <a:pt x="275664" y="89300"/>
                </a:lnTo>
                <a:lnTo>
                  <a:pt x="269563" y="87776"/>
                </a:lnTo>
                <a:lnTo>
                  <a:pt x="220052" y="104480"/>
                </a:lnTo>
                <a:lnTo>
                  <a:pt x="164410" y="169675"/>
                </a:lnTo>
                <a:lnTo>
                  <a:pt x="138432" y="222837"/>
                </a:lnTo>
                <a:lnTo>
                  <a:pt x="132353" y="236533"/>
                </a:lnTo>
                <a:lnTo>
                  <a:pt x="125875" y="241175"/>
                </a:lnTo>
                <a:lnTo>
                  <a:pt x="119064" y="238956"/>
                </a:lnTo>
                <a:lnTo>
                  <a:pt x="113209" y="235087"/>
                </a:lnTo>
                <a:lnTo>
                  <a:pt x="108604" y="229825"/>
                </a:lnTo>
                <a:lnTo>
                  <a:pt x="105539" y="223426"/>
                </a:lnTo>
                <a:lnTo>
                  <a:pt x="107697" y="215029"/>
                </a:lnTo>
                <a:lnTo>
                  <a:pt x="121582" y="180598"/>
                </a:lnTo>
                <a:lnTo>
                  <a:pt x="136276" y="140008"/>
                </a:lnTo>
                <a:lnTo>
                  <a:pt x="140598" y="125312"/>
                </a:lnTo>
                <a:lnTo>
                  <a:pt x="144016" y="110385"/>
                </a:lnTo>
                <a:lnTo>
                  <a:pt x="146515" y="95267"/>
                </a:lnTo>
                <a:lnTo>
                  <a:pt x="145425" y="85542"/>
                </a:lnTo>
                <a:lnTo>
                  <a:pt x="141914" y="78620"/>
                </a:lnTo>
                <a:lnTo>
                  <a:pt x="135620" y="74480"/>
                </a:lnTo>
                <a:lnTo>
                  <a:pt x="126180" y="73004"/>
                </a:lnTo>
                <a:lnTo>
                  <a:pt x="113262" y="73909"/>
                </a:lnTo>
                <a:lnTo>
                  <a:pt x="75341" y="81829"/>
                </a:lnTo>
                <a:lnTo>
                  <a:pt x="56417" y="117433"/>
                </a:lnTo>
                <a:lnTo>
                  <a:pt x="40162" y="155698"/>
                </a:lnTo>
                <a:lnTo>
                  <a:pt x="28787" y="193757"/>
                </a:lnTo>
                <a:lnTo>
                  <a:pt x="24503" y="228741"/>
                </a:lnTo>
                <a:lnTo>
                  <a:pt x="25048" y="237508"/>
                </a:lnTo>
                <a:lnTo>
                  <a:pt x="26233" y="246203"/>
                </a:lnTo>
                <a:lnTo>
                  <a:pt x="28054" y="254791"/>
                </a:lnTo>
                <a:lnTo>
                  <a:pt x="30502" y="263237"/>
                </a:lnTo>
                <a:lnTo>
                  <a:pt x="30736" y="265494"/>
                </a:lnTo>
                <a:lnTo>
                  <a:pt x="29069" y="267509"/>
                </a:lnTo>
                <a:lnTo>
                  <a:pt x="26029" y="267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92967" y="6250222"/>
            <a:ext cx="235034" cy="17107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9939658" y="5805079"/>
            <a:ext cx="8255" cy="719455"/>
          </a:xfrm>
          <a:custGeom>
            <a:avLst/>
            <a:gdLst/>
            <a:ahLst/>
            <a:cxnLst/>
            <a:rect l="l" t="t" r="r" b="b"/>
            <a:pathLst>
              <a:path w="8254" h="719454">
                <a:moveTo>
                  <a:pt x="7930" y="719416"/>
                </a:moveTo>
                <a:lnTo>
                  <a:pt x="0" y="719416"/>
                </a:lnTo>
                <a:lnTo>
                  <a:pt x="0" y="0"/>
                </a:lnTo>
                <a:lnTo>
                  <a:pt x="7930" y="0"/>
                </a:lnTo>
                <a:lnTo>
                  <a:pt x="7930" y="719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07576" y="5955591"/>
            <a:ext cx="415348" cy="19455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51803" y="5994605"/>
            <a:ext cx="344881" cy="11391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1018444" y="5955601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6" y="41617"/>
                </a:moveTo>
                <a:lnTo>
                  <a:pt x="0" y="41617"/>
                </a:lnTo>
                <a:lnTo>
                  <a:pt x="0" y="150431"/>
                </a:lnTo>
                <a:lnTo>
                  <a:pt x="29286" y="150431"/>
                </a:lnTo>
                <a:lnTo>
                  <a:pt x="29286" y="41617"/>
                </a:lnTo>
                <a:close/>
              </a:path>
              <a:path w="29845" h="150495">
                <a:moveTo>
                  <a:pt x="29286" y="0"/>
                </a:moveTo>
                <a:lnTo>
                  <a:pt x="0" y="0"/>
                </a:lnTo>
                <a:lnTo>
                  <a:pt x="0" y="26365"/>
                </a:lnTo>
                <a:lnTo>
                  <a:pt x="29286" y="26365"/>
                </a:lnTo>
                <a:lnTo>
                  <a:pt x="29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76913" y="5955591"/>
            <a:ext cx="229890" cy="15331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28156" y="5994204"/>
            <a:ext cx="103709" cy="11434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1452813" y="5955696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2" y="150421"/>
                </a:moveTo>
                <a:lnTo>
                  <a:pt x="0" y="150421"/>
                </a:lnTo>
                <a:lnTo>
                  <a:pt x="0" y="0"/>
                </a:lnTo>
                <a:lnTo>
                  <a:pt x="29282" y="0"/>
                </a:lnTo>
                <a:lnTo>
                  <a:pt x="29282" y="15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08145" y="5997213"/>
            <a:ext cx="98402" cy="1119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628308" y="5993903"/>
            <a:ext cx="107471" cy="11472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91625" y="6231063"/>
            <a:ext cx="240870" cy="1530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53441" y="6222334"/>
            <a:ext cx="1322917" cy="1620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188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07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309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314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78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866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648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25419" y="6094120"/>
            <a:ext cx="584200" cy="164465"/>
          </a:xfrm>
          <a:custGeom>
            <a:avLst/>
            <a:gdLst/>
            <a:ahLst/>
            <a:cxnLst/>
            <a:rect l="l" t="t" r="r" b="b"/>
            <a:pathLst>
              <a:path w="584200" h="164464">
                <a:moveTo>
                  <a:pt x="33426" y="76"/>
                </a:moveTo>
                <a:lnTo>
                  <a:pt x="0" y="76"/>
                </a:lnTo>
                <a:lnTo>
                  <a:pt x="0" y="164363"/>
                </a:lnTo>
                <a:lnTo>
                  <a:pt x="33426" y="164363"/>
                </a:lnTo>
                <a:lnTo>
                  <a:pt x="33426" y="76"/>
                </a:lnTo>
                <a:close/>
              </a:path>
              <a:path w="584200" h="164464">
                <a:moveTo>
                  <a:pt x="235686" y="76"/>
                </a:moveTo>
                <a:lnTo>
                  <a:pt x="185242" y="76"/>
                </a:lnTo>
                <a:lnTo>
                  <a:pt x="152349" y="116395"/>
                </a:lnTo>
                <a:lnTo>
                  <a:pt x="118529" y="76"/>
                </a:lnTo>
                <a:lnTo>
                  <a:pt x="68313" y="76"/>
                </a:lnTo>
                <a:lnTo>
                  <a:pt x="68313" y="164363"/>
                </a:lnTo>
                <a:lnTo>
                  <a:pt x="99517" y="164363"/>
                </a:lnTo>
                <a:lnTo>
                  <a:pt x="99517" y="34937"/>
                </a:lnTo>
                <a:lnTo>
                  <a:pt x="136093" y="164363"/>
                </a:lnTo>
                <a:lnTo>
                  <a:pt x="168300" y="164363"/>
                </a:lnTo>
                <a:lnTo>
                  <a:pt x="204482" y="34937"/>
                </a:lnTo>
                <a:lnTo>
                  <a:pt x="204482" y="164363"/>
                </a:lnTo>
                <a:lnTo>
                  <a:pt x="235686" y="164363"/>
                </a:lnTo>
                <a:lnTo>
                  <a:pt x="235686" y="76"/>
                </a:lnTo>
                <a:close/>
              </a:path>
              <a:path w="584200" h="164464">
                <a:moveTo>
                  <a:pt x="418172" y="164287"/>
                </a:moveTo>
                <a:lnTo>
                  <a:pt x="403110" y="127152"/>
                </a:lnTo>
                <a:lnTo>
                  <a:pt x="391795" y="99263"/>
                </a:lnTo>
                <a:lnTo>
                  <a:pt x="365848" y="35306"/>
                </a:lnTo>
                <a:lnTo>
                  <a:pt x="356374" y="11976"/>
                </a:lnTo>
                <a:lnTo>
                  <a:pt x="356374" y="99263"/>
                </a:lnTo>
                <a:lnTo>
                  <a:pt x="313207" y="99263"/>
                </a:lnTo>
                <a:lnTo>
                  <a:pt x="326936" y="62217"/>
                </a:lnTo>
                <a:lnTo>
                  <a:pt x="333984" y="35306"/>
                </a:lnTo>
                <a:lnTo>
                  <a:pt x="334911" y="35306"/>
                </a:lnTo>
                <a:lnTo>
                  <a:pt x="335559" y="39433"/>
                </a:lnTo>
                <a:lnTo>
                  <a:pt x="336473" y="43510"/>
                </a:lnTo>
                <a:lnTo>
                  <a:pt x="337667" y="47510"/>
                </a:lnTo>
                <a:lnTo>
                  <a:pt x="339051" y="52514"/>
                </a:lnTo>
                <a:lnTo>
                  <a:pt x="340664" y="57365"/>
                </a:lnTo>
                <a:lnTo>
                  <a:pt x="342506" y="62217"/>
                </a:lnTo>
                <a:lnTo>
                  <a:pt x="356374" y="99263"/>
                </a:lnTo>
                <a:lnTo>
                  <a:pt x="356374" y="11976"/>
                </a:lnTo>
                <a:lnTo>
                  <a:pt x="351548" y="76"/>
                </a:lnTo>
                <a:lnTo>
                  <a:pt x="318350" y="76"/>
                </a:lnTo>
                <a:lnTo>
                  <a:pt x="253631" y="164287"/>
                </a:lnTo>
                <a:lnTo>
                  <a:pt x="289674" y="164287"/>
                </a:lnTo>
                <a:lnTo>
                  <a:pt x="303085" y="127152"/>
                </a:lnTo>
                <a:lnTo>
                  <a:pt x="367271" y="127152"/>
                </a:lnTo>
                <a:lnTo>
                  <a:pt x="381685" y="164287"/>
                </a:lnTo>
                <a:lnTo>
                  <a:pt x="418172" y="164287"/>
                </a:lnTo>
                <a:close/>
              </a:path>
              <a:path w="584200" h="164464">
                <a:moveTo>
                  <a:pt x="583717" y="164211"/>
                </a:moveTo>
                <a:lnTo>
                  <a:pt x="568655" y="127076"/>
                </a:lnTo>
                <a:lnTo>
                  <a:pt x="557364" y="99263"/>
                </a:lnTo>
                <a:lnTo>
                  <a:pt x="531418" y="35306"/>
                </a:lnTo>
                <a:lnTo>
                  <a:pt x="521919" y="11899"/>
                </a:lnTo>
                <a:lnTo>
                  <a:pt x="521919" y="99263"/>
                </a:lnTo>
                <a:lnTo>
                  <a:pt x="478751" y="99263"/>
                </a:lnTo>
                <a:lnTo>
                  <a:pt x="492480" y="62217"/>
                </a:lnTo>
                <a:lnTo>
                  <a:pt x="499452" y="35306"/>
                </a:lnTo>
                <a:lnTo>
                  <a:pt x="500380" y="35306"/>
                </a:lnTo>
                <a:lnTo>
                  <a:pt x="521919" y="99263"/>
                </a:lnTo>
                <a:lnTo>
                  <a:pt x="521919" y="11899"/>
                </a:lnTo>
                <a:lnTo>
                  <a:pt x="517093" y="0"/>
                </a:lnTo>
                <a:lnTo>
                  <a:pt x="483806" y="0"/>
                </a:lnTo>
                <a:lnTo>
                  <a:pt x="419100" y="164211"/>
                </a:lnTo>
                <a:lnTo>
                  <a:pt x="454825" y="164211"/>
                </a:lnTo>
                <a:lnTo>
                  <a:pt x="468553" y="127076"/>
                </a:lnTo>
                <a:lnTo>
                  <a:pt x="532726" y="127076"/>
                </a:lnTo>
                <a:lnTo>
                  <a:pt x="547065" y="164211"/>
                </a:lnTo>
                <a:lnTo>
                  <a:pt x="583717" y="164211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15566" y="6008939"/>
            <a:ext cx="1649277" cy="4907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377830" y="6015077"/>
            <a:ext cx="6350" cy="544195"/>
          </a:xfrm>
          <a:custGeom>
            <a:avLst/>
            <a:gdLst/>
            <a:ahLst/>
            <a:cxnLst/>
            <a:rect l="l" t="t" r="r" b="b"/>
            <a:pathLst>
              <a:path w="6350" h="544195">
                <a:moveTo>
                  <a:pt x="5980" y="543624"/>
                </a:moveTo>
                <a:lnTo>
                  <a:pt x="0" y="543624"/>
                </a:lnTo>
                <a:lnTo>
                  <a:pt x="0" y="0"/>
                </a:lnTo>
                <a:lnTo>
                  <a:pt x="5980" y="0"/>
                </a:lnTo>
                <a:lnTo>
                  <a:pt x="5980" y="543624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67830" y="6128505"/>
            <a:ext cx="1195285" cy="3244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324" y="578363"/>
            <a:ext cx="10953351" cy="836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9032" y="2499503"/>
            <a:ext cx="4911090" cy="254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60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1550"/>
            <a:ext cx="5641975" cy="2489200"/>
          </a:xfrm>
          <a:custGeom>
            <a:avLst/>
            <a:gdLst/>
            <a:ahLst/>
            <a:cxnLst/>
            <a:rect l="l" t="t" r="r" b="b"/>
            <a:pathLst>
              <a:path w="5641975" h="2489200">
                <a:moveTo>
                  <a:pt x="1378834" y="1828799"/>
                </a:moveTo>
                <a:lnTo>
                  <a:pt x="1108472" y="1828799"/>
                </a:lnTo>
                <a:lnTo>
                  <a:pt x="1017176" y="1803399"/>
                </a:lnTo>
                <a:lnTo>
                  <a:pt x="970604" y="1803399"/>
                </a:lnTo>
                <a:lnTo>
                  <a:pt x="923207" y="1790699"/>
                </a:lnTo>
                <a:lnTo>
                  <a:pt x="874830" y="1765299"/>
                </a:lnTo>
                <a:lnTo>
                  <a:pt x="825317" y="1752599"/>
                </a:lnTo>
                <a:lnTo>
                  <a:pt x="784890" y="1739899"/>
                </a:lnTo>
                <a:lnTo>
                  <a:pt x="745343" y="1714499"/>
                </a:lnTo>
                <a:lnTo>
                  <a:pt x="706631" y="1701799"/>
                </a:lnTo>
                <a:lnTo>
                  <a:pt x="668714" y="1676399"/>
                </a:lnTo>
                <a:lnTo>
                  <a:pt x="631547" y="1650999"/>
                </a:lnTo>
                <a:lnTo>
                  <a:pt x="595090" y="1625599"/>
                </a:lnTo>
                <a:lnTo>
                  <a:pt x="559300" y="1600199"/>
                </a:lnTo>
                <a:lnTo>
                  <a:pt x="524133" y="1562099"/>
                </a:lnTo>
                <a:lnTo>
                  <a:pt x="489549" y="1536699"/>
                </a:lnTo>
                <a:lnTo>
                  <a:pt x="455503" y="1498599"/>
                </a:lnTo>
                <a:lnTo>
                  <a:pt x="421955" y="1460499"/>
                </a:lnTo>
                <a:lnTo>
                  <a:pt x="388860" y="1435099"/>
                </a:lnTo>
                <a:lnTo>
                  <a:pt x="356178" y="1396999"/>
                </a:lnTo>
                <a:lnTo>
                  <a:pt x="323866" y="1358899"/>
                </a:lnTo>
                <a:lnTo>
                  <a:pt x="291880" y="1320799"/>
                </a:lnTo>
                <a:lnTo>
                  <a:pt x="260180" y="1269999"/>
                </a:lnTo>
                <a:lnTo>
                  <a:pt x="197463" y="1193799"/>
                </a:lnTo>
                <a:lnTo>
                  <a:pt x="166362" y="1142999"/>
                </a:lnTo>
                <a:lnTo>
                  <a:pt x="135376" y="1104899"/>
                </a:lnTo>
                <a:lnTo>
                  <a:pt x="104463" y="1054099"/>
                </a:lnTo>
                <a:lnTo>
                  <a:pt x="73580" y="1015999"/>
                </a:lnTo>
                <a:lnTo>
                  <a:pt x="42685" y="965199"/>
                </a:lnTo>
                <a:lnTo>
                  <a:pt x="11735" y="927099"/>
                </a:lnTo>
                <a:lnTo>
                  <a:pt x="0" y="901699"/>
                </a:lnTo>
                <a:lnTo>
                  <a:pt x="0" y="0"/>
                </a:lnTo>
                <a:lnTo>
                  <a:pt x="20317" y="12699"/>
                </a:lnTo>
                <a:lnTo>
                  <a:pt x="52186" y="63499"/>
                </a:lnTo>
                <a:lnTo>
                  <a:pt x="83532" y="101599"/>
                </a:lnTo>
                <a:lnTo>
                  <a:pt x="114370" y="139699"/>
                </a:lnTo>
                <a:lnTo>
                  <a:pt x="144715" y="177799"/>
                </a:lnTo>
                <a:lnTo>
                  <a:pt x="174584" y="215899"/>
                </a:lnTo>
                <a:lnTo>
                  <a:pt x="203992" y="253999"/>
                </a:lnTo>
                <a:lnTo>
                  <a:pt x="232956" y="304799"/>
                </a:lnTo>
                <a:lnTo>
                  <a:pt x="261490" y="342899"/>
                </a:lnTo>
                <a:lnTo>
                  <a:pt x="289611" y="380999"/>
                </a:lnTo>
                <a:lnTo>
                  <a:pt x="317335" y="419099"/>
                </a:lnTo>
                <a:lnTo>
                  <a:pt x="344676" y="457199"/>
                </a:lnTo>
                <a:lnTo>
                  <a:pt x="371652" y="495299"/>
                </a:lnTo>
                <a:lnTo>
                  <a:pt x="398277" y="533399"/>
                </a:lnTo>
                <a:lnTo>
                  <a:pt x="424568" y="571499"/>
                </a:lnTo>
                <a:lnTo>
                  <a:pt x="592467" y="825499"/>
                </a:lnTo>
                <a:lnTo>
                  <a:pt x="626053" y="863599"/>
                </a:lnTo>
                <a:lnTo>
                  <a:pt x="692942" y="965199"/>
                </a:lnTo>
                <a:lnTo>
                  <a:pt x="759217" y="1041399"/>
                </a:lnTo>
                <a:lnTo>
                  <a:pt x="824590" y="1117599"/>
                </a:lnTo>
                <a:lnTo>
                  <a:pt x="888775" y="1168399"/>
                </a:lnTo>
                <a:lnTo>
                  <a:pt x="920332" y="1193799"/>
                </a:lnTo>
                <a:lnTo>
                  <a:pt x="951483" y="1219199"/>
                </a:lnTo>
                <a:lnTo>
                  <a:pt x="982194" y="1231899"/>
                </a:lnTo>
                <a:lnTo>
                  <a:pt x="1012429" y="1257299"/>
                </a:lnTo>
                <a:lnTo>
                  <a:pt x="1052227" y="1269999"/>
                </a:lnTo>
                <a:lnTo>
                  <a:pt x="1090484" y="1282699"/>
                </a:lnTo>
                <a:lnTo>
                  <a:pt x="1127893" y="1282699"/>
                </a:lnTo>
                <a:lnTo>
                  <a:pt x="1165151" y="1295399"/>
                </a:lnTo>
                <a:lnTo>
                  <a:pt x="4564268" y="1295399"/>
                </a:lnTo>
                <a:lnTo>
                  <a:pt x="4584319" y="1308099"/>
                </a:lnTo>
                <a:lnTo>
                  <a:pt x="4623672" y="1333499"/>
                </a:lnTo>
                <a:lnTo>
                  <a:pt x="4662257" y="1346199"/>
                </a:lnTo>
                <a:lnTo>
                  <a:pt x="4700055" y="1371599"/>
                </a:lnTo>
                <a:lnTo>
                  <a:pt x="4737045" y="1396999"/>
                </a:lnTo>
                <a:lnTo>
                  <a:pt x="4773207" y="1422399"/>
                </a:lnTo>
                <a:lnTo>
                  <a:pt x="4808523" y="1447799"/>
                </a:lnTo>
                <a:lnTo>
                  <a:pt x="4842972" y="1473199"/>
                </a:lnTo>
                <a:lnTo>
                  <a:pt x="3071183" y="1473199"/>
                </a:lnTo>
                <a:lnTo>
                  <a:pt x="3018183" y="1485899"/>
                </a:lnTo>
                <a:lnTo>
                  <a:pt x="2965200" y="1485899"/>
                </a:lnTo>
                <a:lnTo>
                  <a:pt x="2774501" y="1523999"/>
                </a:lnTo>
                <a:lnTo>
                  <a:pt x="2599322" y="1562099"/>
                </a:lnTo>
                <a:lnTo>
                  <a:pt x="2544233" y="1562099"/>
                </a:lnTo>
                <a:lnTo>
                  <a:pt x="2438828" y="1587499"/>
                </a:lnTo>
                <a:lnTo>
                  <a:pt x="2339578" y="1612899"/>
                </a:lnTo>
                <a:lnTo>
                  <a:pt x="2292184" y="1625599"/>
                </a:lnTo>
                <a:lnTo>
                  <a:pt x="2246236" y="1625599"/>
                </a:lnTo>
                <a:lnTo>
                  <a:pt x="2158556" y="1650999"/>
                </a:lnTo>
                <a:lnTo>
                  <a:pt x="2076291" y="1676399"/>
                </a:lnTo>
                <a:lnTo>
                  <a:pt x="2037111" y="1676399"/>
                </a:lnTo>
                <a:lnTo>
                  <a:pt x="1999192" y="1689099"/>
                </a:lnTo>
                <a:lnTo>
                  <a:pt x="1962504" y="1701799"/>
                </a:lnTo>
                <a:lnTo>
                  <a:pt x="1834232" y="1727199"/>
                </a:lnTo>
                <a:lnTo>
                  <a:pt x="1723122" y="1752599"/>
                </a:lnTo>
                <a:lnTo>
                  <a:pt x="1618716" y="1777999"/>
                </a:lnTo>
                <a:lnTo>
                  <a:pt x="1471946" y="1816099"/>
                </a:lnTo>
                <a:lnTo>
                  <a:pt x="1425021" y="1816099"/>
                </a:lnTo>
                <a:lnTo>
                  <a:pt x="1378834" y="1828799"/>
                </a:lnTo>
                <a:close/>
              </a:path>
              <a:path w="5641975" h="2489200">
                <a:moveTo>
                  <a:pt x="3356292" y="939799"/>
                </a:moveTo>
                <a:lnTo>
                  <a:pt x="3144599" y="939799"/>
                </a:lnTo>
                <a:lnTo>
                  <a:pt x="3197805" y="927099"/>
                </a:lnTo>
                <a:lnTo>
                  <a:pt x="3303671" y="927099"/>
                </a:lnTo>
                <a:lnTo>
                  <a:pt x="3356292" y="939799"/>
                </a:lnTo>
                <a:close/>
              </a:path>
              <a:path w="5641975" h="2489200">
                <a:moveTo>
                  <a:pt x="3512668" y="952499"/>
                </a:moveTo>
                <a:lnTo>
                  <a:pt x="2984127" y="952499"/>
                </a:lnTo>
                <a:lnTo>
                  <a:pt x="3037740" y="939799"/>
                </a:lnTo>
                <a:lnTo>
                  <a:pt x="3460810" y="939799"/>
                </a:lnTo>
                <a:lnTo>
                  <a:pt x="3512668" y="952499"/>
                </a:lnTo>
                <a:close/>
              </a:path>
              <a:path w="5641975" h="2489200">
                <a:moveTo>
                  <a:pt x="4564268" y="1295399"/>
                </a:moveTo>
                <a:lnTo>
                  <a:pt x="1326564" y="1295399"/>
                </a:lnTo>
                <a:lnTo>
                  <a:pt x="1373489" y="1282699"/>
                </a:lnTo>
                <a:lnTo>
                  <a:pt x="1424432" y="1269999"/>
                </a:lnTo>
                <a:lnTo>
                  <a:pt x="1480090" y="1269999"/>
                </a:lnTo>
                <a:lnTo>
                  <a:pt x="1541156" y="1257299"/>
                </a:lnTo>
                <a:lnTo>
                  <a:pt x="1608327" y="1231899"/>
                </a:lnTo>
                <a:lnTo>
                  <a:pt x="1682296" y="1219199"/>
                </a:lnTo>
                <a:lnTo>
                  <a:pt x="1763761" y="1193799"/>
                </a:lnTo>
                <a:lnTo>
                  <a:pt x="1836018" y="1181099"/>
                </a:lnTo>
                <a:lnTo>
                  <a:pt x="1873990" y="1168399"/>
                </a:lnTo>
                <a:lnTo>
                  <a:pt x="1913234" y="1155699"/>
                </a:lnTo>
                <a:lnTo>
                  <a:pt x="1953788" y="1155699"/>
                </a:lnTo>
                <a:lnTo>
                  <a:pt x="2038956" y="1130299"/>
                </a:lnTo>
                <a:lnTo>
                  <a:pt x="2129770" y="1104899"/>
                </a:lnTo>
                <a:lnTo>
                  <a:pt x="2177379" y="1104899"/>
                </a:lnTo>
                <a:lnTo>
                  <a:pt x="2277175" y="1079499"/>
                </a:lnTo>
                <a:lnTo>
                  <a:pt x="2383304" y="1054099"/>
                </a:lnTo>
                <a:lnTo>
                  <a:pt x="2496039" y="1028699"/>
                </a:lnTo>
                <a:lnTo>
                  <a:pt x="2678130" y="990599"/>
                </a:lnTo>
                <a:lnTo>
                  <a:pt x="2742428" y="990599"/>
                </a:lnTo>
                <a:lnTo>
                  <a:pt x="2876631" y="965199"/>
                </a:lnTo>
                <a:lnTo>
                  <a:pt x="2930417" y="952499"/>
                </a:lnTo>
                <a:lnTo>
                  <a:pt x="3564232" y="952499"/>
                </a:lnTo>
                <a:lnTo>
                  <a:pt x="3615483" y="965199"/>
                </a:lnTo>
                <a:lnTo>
                  <a:pt x="3666400" y="965199"/>
                </a:lnTo>
                <a:lnTo>
                  <a:pt x="4059367" y="1066799"/>
                </a:lnTo>
                <a:lnTo>
                  <a:pt x="4106395" y="1092199"/>
                </a:lnTo>
                <a:lnTo>
                  <a:pt x="4198839" y="1117599"/>
                </a:lnTo>
                <a:lnTo>
                  <a:pt x="4244216" y="1142999"/>
                </a:lnTo>
                <a:lnTo>
                  <a:pt x="4289001" y="1155699"/>
                </a:lnTo>
                <a:lnTo>
                  <a:pt x="4333178" y="1181099"/>
                </a:lnTo>
                <a:lnTo>
                  <a:pt x="4376724" y="1193799"/>
                </a:lnTo>
                <a:lnTo>
                  <a:pt x="4461848" y="1244599"/>
                </a:lnTo>
                <a:lnTo>
                  <a:pt x="4503387" y="1257299"/>
                </a:lnTo>
                <a:lnTo>
                  <a:pt x="4544217" y="1282699"/>
                </a:lnTo>
                <a:lnTo>
                  <a:pt x="4564268" y="1295399"/>
                </a:lnTo>
                <a:close/>
              </a:path>
              <a:path w="5641975" h="2489200">
                <a:moveTo>
                  <a:pt x="5641797" y="2489199"/>
                </a:moveTo>
                <a:lnTo>
                  <a:pt x="5050445" y="2489199"/>
                </a:lnTo>
                <a:lnTo>
                  <a:pt x="5032266" y="2463799"/>
                </a:lnTo>
                <a:lnTo>
                  <a:pt x="5008055" y="2412999"/>
                </a:lnTo>
                <a:lnTo>
                  <a:pt x="4982889" y="2374899"/>
                </a:lnTo>
                <a:lnTo>
                  <a:pt x="4956778" y="2336799"/>
                </a:lnTo>
                <a:lnTo>
                  <a:pt x="4929730" y="2298699"/>
                </a:lnTo>
                <a:lnTo>
                  <a:pt x="4901752" y="2260599"/>
                </a:lnTo>
                <a:lnTo>
                  <a:pt x="4872855" y="2222499"/>
                </a:lnTo>
                <a:lnTo>
                  <a:pt x="4843045" y="2184399"/>
                </a:lnTo>
                <a:lnTo>
                  <a:pt x="4812331" y="2158999"/>
                </a:lnTo>
                <a:lnTo>
                  <a:pt x="4780722" y="2120899"/>
                </a:lnTo>
                <a:lnTo>
                  <a:pt x="4748226" y="2082799"/>
                </a:lnTo>
                <a:lnTo>
                  <a:pt x="4714851" y="2057399"/>
                </a:lnTo>
                <a:lnTo>
                  <a:pt x="4680606" y="2019299"/>
                </a:lnTo>
                <a:lnTo>
                  <a:pt x="4645499" y="1993899"/>
                </a:lnTo>
                <a:lnTo>
                  <a:pt x="4609538" y="1968499"/>
                </a:lnTo>
                <a:lnTo>
                  <a:pt x="4578769" y="1943099"/>
                </a:lnTo>
                <a:lnTo>
                  <a:pt x="4546713" y="1917699"/>
                </a:lnTo>
                <a:lnTo>
                  <a:pt x="4513410" y="1892299"/>
                </a:lnTo>
                <a:lnTo>
                  <a:pt x="4478897" y="1866899"/>
                </a:lnTo>
                <a:lnTo>
                  <a:pt x="4443213" y="1841499"/>
                </a:lnTo>
                <a:lnTo>
                  <a:pt x="4406396" y="1816099"/>
                </a:lnTo>
                <a:lnTo>
                  <a:pt x="4368485" y="1803399"/>
                </a:lnTo>
                <a:lnTo>
                  <a:pt x="4329518" y="1777999"/>
                </a:lnTo>
                <a:lnTo>
                  <a:pt x="4289533" y="1752599"/>
                </a:lnTo>
                <a:lnTo>
                  <a:pt x="4248568" y="1727199"/>
                </a:lnTo>
                <a:lnTo>
                  <a:pt x="4206663" y="1714499"/>
                </a:lnTo>
                <a:lnTo>
                  <a:pt x="4163854" y="1689099"/>
                </a:lnTo>
                <a:lnTo>
                  <a:pt x="4120181" y="1663699"/>
                </a:lnTo>
                <a:lnTo>
                  <a:pt x="4075681" y="1650999"/>
                </a:lnTo>
                <a:lnTo>
                  <a:pt x="4030394" y="1625599"/>
                </a:lnTo>
                <a:lnTo>
                  <a:pt x="3937608" y="1600199"/>
                </a:lnTo>
                <a:lnTo>
                  <a:pt x="3890187" y="1574799"/>
                </a:lnTo>
                <a:lnTo>
                  <a:pt x="3593672" y="1498599"/>
                </a:lnTo>
                <a:lnTo>
                  <a:pt x="3542612" y="1498599"/>
                </a:lnTo>
                <a:lnTo>
                  <a:pt x="3439432" y="1473199"/>
                </a:lnTo>
                <a:lnTo>
                  <a:pt x="4842972" y="1473199"/>
                </a:lnTo>
                <a:lnTo>
                  <a:pt x="4876534" y="1498599"/>
                </a:lnTo>
                <a:lnTo>
                  <a:pt x="4909190" y="1523999"/>
                </a:lnTo>
                <a:lnTo>
                  <a:pt x="4940920" y="1549399"/>
                </a:lnTo>
                <a:lnTo>
                  <a:pt x="4977393" y="1574799"/>
                </a:lnTo>
                <a:lnTo>
                  <a:pt x="5013191" y="1600199"/>
                </a:lnTo>
                <a:lnTo>
                  <a:pt x="5048308" y="1638299"/>
                </a:lnTo>
                <a:lnTo>
                  <a:pt x="5082741" y="1663699"/>
                </a:lnTo>
                <a:lnTo>
                  <a:pt x="5116484" y="1701799"/>
                </a:lnTo>
                <a:lnTo>
                  <a:pt x="5149531" y="1727199"/>
                </a:lnTo>
                <a:lnTo>
                  <a:pt x="5181877" y="1765299"/>
                </a:lnTo>
                <a:lnTo>
                  <a:pt x="5213518" y="1803399"/>
                </a:lnTo>
                <a:lnTo>
                  <a:pt x="5244447" y="1828799"/>
                </a:lnTo>
                <a:lnTo>
                  <a:pt x="5274660" y="1866899"/>
                </a:lnTo>
                <a:lnTo>
                  <a:pt x="5304152" y="1904999"/>
                </a:lnTo>
                <a:lnTo>
                  <a:pt x="5332917" y="1943099"/>
                </a:lnTo>
                <a:lnTo>
                  <a:pt x="5360951" y="1981199"/>
                </a:lnTo>
                <a:lnTo>
                  <a:pt x="5388247" y="2019299"/>
                </a:lnTo>
                <a:lnTo>
                  <a:pt x="5414801" y="2057399"/>
                </a:lnTo>
                <a:lnTo>
                  <a:pt x="5440608" y="2095499"/>
                </a:lnTo>
                <a:lnTo>
                  <a:pt x="5465662" y="2133599"/>
                </a:lnTo>
                <a:lnTo>
                  <a:pt x="5489958" y="2184399"/>
                </a:lnTo>
                <a:lnTo>
                  <a:pt x="5513492" y="2222499"/>
                </a:lnTo>
                <a:lnTo>
                  <a:pt x="5536257" y="2260599"/>
                </a:lnTo>
                <a:lnTo>
                  <a:pt x="5558249" y="2311399"/>
                </a:lnTo>
                <a:lnTo>
                  <a:pt x="5579463" y="2349499"/>
                </a:lnTo>
                <a:lnTo>
                  <a:pt x="5599892" y="2387599"/>
                </a:lnTo>
                <a:lnTo>
                  <a:pt x="5619533" y="2438399"/>
                </a:lnTo>
                <a:lnTo>
                  <a:pt x="5638380" y="2476499"/>
                </a:lnTo>
                <a:lnTo>
                  <a:pt x="5641797" y="2489199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8883" y="2360167"/>
            <a:ext cx="9230995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Visio</a:t>
            </a:r>
            <a:endParaRPr sz="5400"/>
          </a:p>
          <a:p>
            <a:pPr algn="ctr">
              <a:lnSpc>
                <a:spcPts val="6155"/>
              </a:lnSpc>
            </a:pPr>
            <a:r>
              <a:rPr sz="5400" b="0" dirty="0">
                <a:solidFill>
                  <a:srgbClr val="FFFFFF"/>
                </a:solidFill>
                <a:latin typeface="Arial"/>
                <a:cs typeface="Arial"/>
              </a:rPr>
              <a:t>Miltä</a:t>
            </a:r>
            <a:r>
              <a:rPr sz="5400" b="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spc="-10" dirty="0">
                <a:solidFill>
                  <a:srgbClr val="FFFFFF"/>
                </a:solidFill>
                <a:latin typeface="Arial"/>
                <a:cs typeface="Arial"/>
              </a:rPr>
              <a:t>onnistumisemme</a:t>
            </a:r>
            <a:r>
              <a:rPr sz="5400" b="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spc="-10" dirty="0">
                <a:solidFill>
                  <a:srgbClr val="FFFFFF"/>
                </a:solidFill>
                <a:latin typeface="Arial"/>
                <a:cs typeface="Arial"/>
              </a:rPr>
              <a:t>näyttää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4858" y="1831846"/>
            <a:ext cx="4234180" cy="3423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81280" lvl="0" indent="-22923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F4AACC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Itä-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Uusimaa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turvallinen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hyvinvointialue,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jossa varaudutaan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eri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turvallisuustilanteisiin.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5080" lvl="0" indent="-22923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ACC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Palvelut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ovat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asiakaslähtöisiä,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yhdenvertaisia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alueellisesti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kattavia.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Esteettömyys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ja saavutettavuus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ovat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meille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tärkeitä.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Asiakkaat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saavat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palvelua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suomen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ruotsin kielellä.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490855" lvl="0" indent="-229235" algn="just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ACC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Asiakkaat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kohdataan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arvostavasti,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heitä kuunnellaan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saavat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tarvitsemansa avun.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73660" lvl="0" indent="-22923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ACC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Hoidon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kuntoutuksen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jatkuvuus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toteutuu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hyvin.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Porvoon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sairaala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tarjoaa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monipuolisia sairaanhoidon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muita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/>
                <a:cs typeface="Arial"/>
              </a:rPr>
              <a:t>palveluita.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4857" y="675288"/>
            <a:ext cx="4998799" cy="82971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04825" marR="5080" indent="-492759">
              <a:lnSpc>
                <a:spcPts val="3030"/>
              </a:lnSpc>
              <a:spcBef>
                <a:spcPts val="470"/>
              </a:spcBef>
            </a:pPr>
            <a:r>
              <a:rPr sz="2800" spc="-55" dirty="0"/>
              <a:t>Visio</a:t>
            </a:r>
            <a:r>
              <a:rPr sz="2800" spc="-140" dirty="0"/>
              <a:t> </a:t>
            </a:r>
            <a:r>
              <a:rPr sz="2800" b="0" dirty="0">
                <a:latin typeface="Arial"/>
                <a:cs typeface="Arial"/>
              </a:rPr>
              <a:t>–</a:t>
            </a:r>
            <a:r>
              <a:rPr sz="2800" b="0" spc="-75" dirty="0">
                <a:latin typeface="Arial"/>
                <a:cs typeface="Arial"/>
              </a:rPr>
              <a:t> </a:t>
            </a:r>
            <a:r>
              <a:rPr sz="2800" b="0" spc="-20" dirty="0" err="1">
                <a:latin typeface="Arial"/>
                <a:cs typeface="Arial"/>
              </a:rPr>
              <a:t>miltä</a:t>
            </a:r>
            <a:br>
              <a:rPr lang="fi-FI" sz="2800" b="0" spc="-20" dirty="0"/>
            </a:br>
            <a:r>
              <a:rPr sz="2800" b="0" spc="-10" dirty="0" err="1">
                <a:latin typeface="Arial"/>
                <a:cs typeface="Arial"/>
              </a:rPr>
              <a:t>onnistumisemme</a:t>
            </a:r>
            <a:r>
              <a:rPr sz="2800" b="0" spc="-10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näyttää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650355" cy="6858000"/>
            <a:chOff x="0" y="0"/>
            <a:chExt cx="665035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65004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5157" y="6325"/>
              <a:ext cx="1778635" cy="6851650"/>
            </a:xfrm>
            <a:custGeom>
              <a:avLst/>
              <a:gdLst/>
              <a:ahLst/>
              <a:cxnLst/>
              <a:rect l="l" t="t" r="r" b="b"/>
              <a:pathLst>
                <a:path w="1778635" h="6851650">
                  <a:moveTo>
                    <a:pt x="87103" y="6851290"/>
                  </a:moveTo>
                  <a:lnTo>
                    <a:pt x="798572" y="6851290"/>
                  </a:lnTo>
                  <a:lnTo>
                    <a:pt x="816733" y="6807248"/>
                  </a:lnTo>
                  <a:lnTo>
                    <a:pt x="834875" y="6762908"/>
                  </a:lnTo>
                  <a:lnTo>
                    <a:pt x="852994" y="6718277"/>
                  </a:lnTo>
                  <a:lnTo>
                    <a:pt x="871084" y="6673362"/>
                  </a:lnTo>
                  <a:lnTo>
                    <a:pt x="889140" y="6628170"/>
                  </a:lnTo>
                  <a:lnTo>
                    <a:pt x="907158" y="6582707"/>
                  </a:lnTo>
                  <a:lnTo>
                    <a:pt x="925131" y="6536980"/>
                  </a:lnTo>
                  <a:lnTo>
                    <a:pt x="943056" y="6490997"/>
                  </a:lnTo>
                  <a:lnTo>
                    <a:pt x="960926" y="6444764"/>
                  </a:lnTo>
                  <a:lnTo>
                    <a:pt x="978738" y="6398287"/>
                  </a:lnTo>
                  <a:lnTo>
                    <a:pt x="996485" y="6351574"/>
                  </a:lnTo>
                  <a:lnTo>
                    <a:pt x="1014163" y="6304632"/>
                  </a:lnTo>
                  <a:lnTo>
                    <a:pt x="1031767" y="6257468"/>
                  </a:lnTo>
                  <a:lnTo>
                    <a:pt x="1049291" y="6210088"/>
                  </a:lnTo>
                  <a:lnTo>
                    <a:pt x="1066732" y="6162499"/>
                  </a:lnTo>
                  <a:lnTo>
                    <a:pt x="1084082" y="6114708"/>
                  </a:lnTo>
                  <a:lnTo>
                    <a:pt x="1101339" y="6066721"/>
                  </a:lnTo>
                  <a:lnTo>
                    <a:pt x="1118495" y="6018547"/>
                  </a:lnTo>
                  <a:lnTo>
                    <a:pt x="1135547" y="5970191"/>
                  </a:lnTo>
                  <a:lnTo>
                    <a:pt x="1152490" y="5921661"/>
                  </a:lnTo>
                  <a:lnTo>
                    <a:pt x="1169318" y="5872963"/>
                  </a:lnTo>
                  <a:lnTo>
                    <a:pt x="1186026" y="5824104"/>
                  </a:lnTo>
                  <a:lnTo>
                    <a:pt x="1202609" y="5775092"/>
                  </a:lnTo>
                  <a:lnTo>
                    <a:pt x="1219062" y="5725932"/>
                  </a:lnTo>
                  <a:lnTo>
                    <a:pt x="1235380" y="5676631"/>
                  </a:lnTo>
                  <a:lnTo>
                    <a:pt x="1251559" y="5627198"/>
                  </a:lnTo>
                  <a:lnTo>
                    <a:pt x="1267592" y="5577638"/>
                  </a:lnTo>
                  <a:lnTo>
                    <a:pt x="1283475" y="5527958"/>
                  </a:lnTo>
                  <a:lnTo>
                    <a:pt x="1299203" y="5478165"/>
                  </a:lnTo>
                  <a:lnTo>
                    <a:pt x="1314771" y="5428267"/>
                  </a:lnTo>
                  <a:lnTo>
                    <a:pt x="1330173" y="5378269"/>
                  </a:lnTo>
                  <a:lnTo>
                    <a:pt x="1345405" y="5328179"/>
                  </a:lnTo>
                  <a:lnTo>
                    <a:pt x="1360462" y="5278004"/>
                  </a:lnTo>
                  <a:lnTo>
                    <a:pt x="1375338" y="5227750"/>
                  </a:lnTo>
                  <a:lnTo>
                    <a:pt x="1390029" y="5177424"/>
                  </a:lnTo>
                  <a:lnTo>
                    <a:pt x="1404529" y="5127034"/>
                  </a:lnTo>
                  <a:lnTo>
                    <a:pt x="1418834" y="5076585"/>
                  </a:lnTo>
                  <a:lnTo>
                    <a:pt x="1432938" y="5026085"/>
                  </a:lnTo>
                  <a:lnTo>
                    <a:pt x="1446836" y="4975541"/>
                  </a:lnTo>
                  <a:lnTo>
                    <a:pt x="1460523" y="4924960"/>
                  </a:lnTo>
                  <a:lnTo>
                    <a:pt x="1473995" y="4874348"/>
                  </a:lnTo>
                  <a:lnTo>
                    <a:pt x="1487245" y="4823712"/>
                  </a:lnTo>
                  <a:lnTo>
                    <a:pt x="1500270" y="4773060"/>
                  </a:lnTo>
                  <a:lnTo>
                    <a:pt x="1513063" y="4722397"/>
                  </a:lnTo>
                  <a:lnTo>
                    <a:pt x="1525621" y="4671732"/>
                  </a:lnTo>
                  <a:lnTo>
                    <a:pt x="1537937" y="4621070"/>
                  </a:lnTo>
                  <a:lnTo>
                    <a:pt x="1550007" y="4570418"/>
                  </a:lnTo>
                  <a:lnTo>
                    <a:pt x="1561826" y="4519784"/>
                  </a:lnTo>
                  <a:lnTo>
                    <a:pt x="1573388" y="4469175"/>
                  </a:lnTo>
                  <a:lnTo>
                    <a:pt x="1584689" y="4418596"/>
                  </a:lnTo>
                  <a:lnTo>
                    <a:pt x="1595724" y="4368055"/>
                  </a:lnTo>
                  <a:lnTo>
                    <a:pt x="1606487" y="4317560"/>
                  </a:lnTo>
                  <a:lnTo>
                    <a:pt x="1616974" y="4267115"/>
                  </a:lnTo>
                  <a:lnTo>
                    <a:pt x="1627179" y="4216730"/>
                  </a:lnTo>
                  <a:lnTo>
                    <a:pt x="1637097" y="4166410"/>
                  </a:lnTo>
                  <a:lnTo>
                    <a:pt x="1646724" y="4116162"/>
                  </a:lnTo>
                  <a:lnTo>
                    <a:pt x="1656054" y="4065993"/>
                  </a:lnTo>
                  <a:lnTo>
                    <a:pt x="1665082" y="4015910"/>
                  </a:lnTo>
                  <a:lnTo>
                    <a:pt x="1673803" y="3965920"/>
                  </a:lnTo>
                  <a:lnTo>
                    <a:pt x="1682212" y="3916030"/>
                  </a:lnTo>
                  <a:lnTo>
                    <a:pt x="1690305" y="3866246"/>
                  </a:lnTo>
                  <a:lnTo>
                    <a:pt x="1698075" y="3816576"/>
                  </a:lnTo>
                  <a:lnTo>
                    <a:pt x="1705518" y="3767026"/>
                  </a:lnTo>
                  <a:lnTo>
                    <a:pt x="1712628" y="3717603"/>
                  </a:lnTo>
                  <a:lnTo>
                    <a:pt x="1719402" y="3668314"/>
                  </a:lnTo>
                  <a:lnTo>
                    <a:pt x="1725833" y="3619165"/>
                  </a:lnTo>
                  <a:lnTo>
                    <a:pt x="1731917" y="3570165"/>
                  </a:lnTo>
                  <a:lnTo>
                    <a:pt x="1737649" y="3521319"/>
                  </a:lnTo>
                  <a:lnTo>
                    <a:pt x="1743023" y="3472634"/>
                  </a:lnTo>
                  <a:lnTo>
                    <a:pt x="1748034" y="3424118"/>
                  </a:lnTo>
                  <a:lnTo>
                    <a:pt x="1752678" y="3375776"/>
                  </a:lnTo>
                  <a:lnTo>
                    <a:pt x="1756950" y="3327617"/>
                  </a:lnTo>
                  <a:lnTo>
                    <a:pt x="1760843" y="3279646"/>
                  </a:lnTo>
                  <a:lnTo>
                    <a:pt x="1764354" y="3231871"/>
                  </a:lnTo>
                  <a:lnTo>
                    <a:pt x="1767477" y="3184299"/>
                  </a:lnTo>
                  <a:lnTo>
                    <a:pt x="1770208" y="3136936"/>
                  </a:lnTo>
                  <a:lnTo>
                    <a:pt x="1772540" y="3089789"/>
                  </a:lnTo>
                  <a:lnTo>
                    <a:pt x="1774469" y="3042865"/>
                  </a:lnTo>
                  <a:lnTo>
                    <a:pt x="1775990" y="2996171"/>
                  </a:lnTo>
                  <a:lnTo>
                    <a:pt x="1777099" y="2949714"/>
                  </a:lnTo>
                  <a:lnTo>
                    <a:pt x="1777788" y="2903501"/>
                  </a:lnTo>
                  <a:lnTo>
                    <a:pt x="1778099" y="2849354"/>
                  </a:lnTo>
                  <a:lnTo>
                    <a:pt x="1777882" y="2795392"/>
                  </a:lnTo>
                  <a:lnTo>
                    <a:pt x="1777139" y="2741618"/>
                  </a:lnTo>
                  <a:lnTo>
                    <a:pt x="1775873" y="2688035"/>
                  </a:lnTo>
                  <a:lnTo>
                    <a:pt x="1774085" y="2634645"/>
                  </a:lnTo>
                  <a:lnTo>
                    <a:pt x="1771777" y="2581451"/>
                  </a:lnTo>
                  <a:lnTo>
                    <a:pt x="1768949" y="2528456"/>
                  </a:lnTo>
                  <a:lnTo>
                    <a:pt x="1765605" y="2475663"/>
                  </a:lnTo>
                  <a:lnTo>
                    <a:pt x="1761745" y="2423074"/>
                  </a:lnTo>
                  <a:lnTo>
                    <a:pt x="1757371" y="2370693"/>
                  </a:lnTo>
                  <a:lnTo>
                    <a:pt x="1752485" y="2318521"/>
                  </a:lnTo>
                  <a:lnTo>
                    <a:pt x="1747088" y="2266561"/>
                  </a:lnTo>
                  <a:lnTo>
                    <a:pt x="1741182" y="2214817"/>
                  </a:lnTo>
                  <a:lnTo>
                    <a:pt x="1734769" y="2163291"/>
                  </a:lnTo>
                  <a:lnTo>
                    <a:pt x="1727851" y="2111985"/>
                  </a:lnTo>
                  <a:lnTo>
                    <a:pt x="1720428" y="2060903"/>
                  </a:lnTo>
                  <a:lnTo>
                    <a:pt x="1712503" y="2010048"/>
                  </a:lnTo>
                  <a:lnTo>
                    <a:pt x="1704077" y="1959421"/>
                  </a:lnTo>
                  <a:lnTo>
                    <a:pt x="1695152" y="1909026"/>
                  </a:lnTo>
                  <a:lnTo>
                    <a:pt x="1685729" y="1858865"/>
                  </a:lnTo>
                  <a:lnTo>
                    <a:pt x="1675811" y="1808941"/>
                  </a:lnTo>
                  <a:lnTo>
                    <a:pt x="1665398" y="1759258"/>
                  </a:lnTo>
                  <a:lnTo>
                    <a:pt x="1654493" y="1709817"/>
                  </a:lnTo>
                  <a:lnTo>
                    <a:pt x="1643098" y="1660621"/>
                  </a:lnTo>
                  <a:lnTo>
                    <a:pt x="1631212" y="1611673"/>
                  </a:lnTo>
                  <a:lnTo>
                    <a:pt x="1618839" y="1562976"/>
                  </a:lnTo>
                  <a:lnTo>
                    <a:pt x="1605981" y="1514533"/>
                  </a:lnTo>
                  <a:lnTo>
                    <a:pt x="1592638" y="1466346"/>
                  </a:lnTo>
                  <a:lnTo>
                    <a:pt x="1578812" y="1418418"/>
                  </a:lnTo>
                  <a:lnTo>
                    <a:pt x="1564505" y="1370752"/>
                  </a:lnTo>
                  <a:lnTo>
                    <a:pt x="1549719" y="1323350"/>
                  </a:lnTo>
                  <a:lnTo>
                    <a:pt x="1534454" y="1276216"/>
                  </a:lnTo>
                  <a:lnTo>
                    <a:pt x="1518714" y="1229351"/>
                  </a:lnTo>
                  <a:lnTo>
                    <a:pt x="1502500" y="1182759"/>
                  </a:lnTo>
                  <a:lnTo>
                    <a:pt x="1485812" y="1136443"/>
                  </a:lnTo>
                  <a:lnTo>
                    <a:pt x="1468653" y="1090404"/>
                  </a:lnTo>
                  <a:lnTo>
                    <a:pt x="1451025" y="1044647"/>
                  </a:lnTo>
                  <a:lnTo>
                    <a:pt x="1432929" y="999173"/>
                  </a:lnTo>
                  <a:lnTo>
                    <a:pt x="1414366" y="953986"/>
                  </a:lnTo>
                  <a:lnTo>
                    <a:pt x="1395339" y="909087"/>
                  </a:lnTo>
                  <a:lnTo>
                    <a:pt x="1375849" y="864481"/>
                  </a:lnTo>
                  <a:lnTo>
                    <a:pt x="1355898" y="820169"/>
                  </a:lnTo>
                  <a:lnTo>
                    <a:pt x="1335486" y="776154"/>
                  </a:lnTo>
                  <a:lnTo>
                    <a:pt x="1314617" y="732440"/>
                  </a:lnTo>
                  <a:lnTo>
                    <a:pt x="1293291" y="689028"/>
                  </a:lnTo>
                  <a:lnTo>
                    <a:pt x="1271511" y="645922"/>
                  </a:lnTo>
                  <a:lnTo>
                    <a:pt x="1249277" y="603124"/>
                  </a:lnTo>
                  <a:lnTo>
                    <a:pt x="1226592" y="560636"/>
                  </a:lnTo>
                  <a:lnTo>
                    <a:pt x="1203457" y="518463"/>
                  </a:lnTo>
                  <a:lnTo>
                    <a:pt x="1179874" y="476606"/>
                  </a:lnTo>
                  <a:lnTo>
                    <a:pt x="1155844" y="435068"/>
                  </a:lnTo>
                  <a:lnTo>
                    <a:pt x="1131369" y="393852"/>
                  </a:lnTo>
                  <a:lnTo>
                    <a:pt x="1106451" y="352961"/>
                  </a:lnTo>
                  <a:lnTo>
                    <a:pt x="1081091" y="312397"/>
                  </a:lnTo>
                  <a:lnTo>
                    <a:pt x="1055291" y="272163"/>
                  </a:lnTo>
                  <a:lnTo>
                    <a:pt x="1029053" y="232262"/>
                  </a:lnTo>
                  <a:lnTo>
                    <a:pt x="1002378" y="192697"/>
                  </a:lnTo>
                  <a:lnTo>
                    <a:pt x="975269" y="153470"/>
                  </a:lnTo>
                  <a:lnTo>
                    <a:pt x="947725" y="114584"/>
                  </a:lnTo>
                  <a:lnTo>
                    <a:pt x="919750" y="76042"/>
                  </a:lnTo>
                  <a:lnTo>
                    <a:pt x="891344" y="37846"/>
                  </a:lnTo>
                  <a:lnTo>
                    <a:pt x="862511" y="0"/>
                  </a:lnTo>
                  <a:lnTo>
                    <a:pt x="0" y="0"/>
                  </a:lnTo>
                  <a:lnTo>
                    <a:pt x="36673" y="30114"/>
                  </a:lnTo>
                  <a:lnTo>
                    <a:pt x="72714" y="60742"/>
                  </a:lnTo>
                  <a:lnTo>
                    <a:pt x="108125" y="91880"/>
                  </a:lnTo>
                  <a:lnTo>
                    <a:pt x="142908" y="123523"/>
                  </a:lnTo>
                  <a:lnTo>
                    <a:pt x="177065" y="155667"/>
                  </a:lnTo>
                  <a:lnTo>
                    <a:pt x="210597" y="188309"/>
                  </a:lnTo>
                  <a:lnTo>
                    <a:pt x="243507" y="221443"/>
                  </a:lnTo>
                  <a:lnTo>
                    <a:pt x="275797" y="255065"/>
                  </a:lnTo>
                  <a:lnTo>
                    <a:pt x="307468" y="289171"/>
                  </a:lnTo>
                  <a:lnTo>
                    <a:pt x="338523" y="323757"/>
                  </a:lnTo>
                  <a:lnTo>
                    <a:pt x="368963" y="358819"/>
                  </a:lnTo>
                  <a:lnTo>
                    <a:pt x="398791" y="394352"/>
                  </a:lnTo>
                  <a:lnTo>
                    <a:pt x="428009" y="430352"/>
                  </a:lnTo>
                  <a:lnTo>
                    <a:pt x="456618" y="466814"/>
                  </a:lnTo>
                  <a:lnTo>
                    <a:pt x="484620" y="503735"/>
                  </a:lnTo>
                  <a:lnTo>
                    <a:pt x="512018" y="541110"/>
                  </a:lnTo>
                  <a:lnTo>
                    <a:pt x="538813" y="578935"/>
                  </a:lnTo>
                  <a:lnTo>
                    <a:pt x="565008" y="617205"/>
                  </a:lnTo>
                  <a:lnTo>
                    <a:pt x="590604" y="655917"/>
                  </a:lnTo>
                  <a:lnTo>
                    <a:pt x="615603" y="695066"/>
                  </a:lnTo>
                  <a:lnTo>
                    <a:pt x="640007" y="734647"/>
                  </a:lnTo>
                  <a:lnTo>
                    <a:pt x="663819" y="774657"/>
                  </a:lnTo>
                  <a:lnTo>
                    <a:pt x="687040" y="815092"/>
                  </a:lnTo>
                  <a:lnTo>
                    <a:pt x="709672" y="855946"/>
                  </a:lnTo>
                  <a:lnTo>
                    <a:pt x="731717" y="897216"/>
                  </a:lnTo>
                  <a:lnTo>
                    <a:pt x="753178" y="938897"/>
                  </a:lnTo>
                  <a:lnTo>
                    <a:pt x="774055" y="980985"/>
                  </a:lnTo>
                  <a:lnTo>
                    <a:pt x="794352" y="1023476"/>
                  </a:lnTo>
                  <a:lnTo>
                    <a:pt x="814069" y="1066366"/>
                  </a:lnTo>
                  <a:lnTo>
                    <a:pt x="833210" y="1109650"/>
                  </a:lnTo>
                  <a:lnTo>
                    <a:pt x="851776" y="1153324"/>
                  </a:lnTo>
                  <a:lnTo>
                    <a:pt x="869768" y="1197383"/>
                  </a:lnTo>
                  <a:lnTo>
                    <a:pt x="887190" y="1241824"/>
                  </a:lnTo>
                  <a:lnTo>
                    <a:pt x="904042" y="1286643"/>
                  </a:lnTo>
                  <a:lnTo>
                    <a:pt x="920327" y="1331834"/>
                  </a:lnTo>
                  <a:lnTo>
                    <a:pt x="936048" y="1377393"/>
                  </a:lnTo>
                  <a:lnTo>
                    <a:pt x="951204" y="1423318"/>
                  </a:lnTo>
                  <a:lnTo>
                    <a:pt x="965800" y="1469602"/>
                  </a:lnTo>
                  <a:lnTo>
                    <a:pt x="979836" y="1516242"/>
                  </a:lnTo>
                  <a:lnTo>
                    <a:pt x="993316" y="1563233"/>
                  </a:lnTo>
                  <a:lnTo>
                    <a:pt x="1006239" y="1610572"/>
                  </a:lnTo>
                  <a:lnTo>
                    <a:pt x="1018610" y="1658254"/>
                  </a:lnTo>
                  <a:lnTo>
                    <a:pt x="1030429" y="1706274"/>
                  </a:lnTo>
                  <a:lnTo>
                    <a:pt x="1041699" y="1754629"/>
                  </a:lnTo>
                  <a:lnTo>
                    <a:pt x="1052421" y="1803314"/>
                  </a:lnTo>
                  <a:lnTo>
                    <a:pt x="1062598" y="1852324"/>
                  </a:lnTo>
                  <a:lnTo>
                    <a:pt x="1072231" y="1901657"/>
                  </a:lnTo>
                  <a:lnTo>
                    <a:pt x="1081323" y="1951307"/>
                  </a:lnTo>
                  <a:lnTo>
                    <a:pt x="1089875" y="2001269"/>
                  </a:lnTo>
                  <a:lnTo>
                    <a:pt x="1097890" y="2051541"/>
                  </a:lnTo>
                  <a:lnTo>
                    <a:pt x="1105369" y="2102117"/>
                  </a:lnTo>
                  <a:lnTo>
                    <a:pt x="1112314" y="2152993"/>
                  </a:lnTo>
                  <a:lnTo>
                    <a:pt x="1118728" y="2204165"/>
                  </a:lnTo>
                  <a:lnTo>
                    <a:pt x="1124612" y="2255629"/>
                  </a:lnTo>
                  <a:lnTo>
                    <a:pt x="1129968" y="2307380"/>
                  </a:lnTo>
                  <a:lnTo>
                    <a:pt x="1134799" y="2359414"/>
                  </a:lnTo>
                  <a:lnTo>
                    <a:pt x="1139106" y="2411727"/>
                  </a:lnTo>
                  <a:lnTo>
                    <a:pt x="1142891" y="2464315"/>
                  </a:lnTo>
                  <a:lnTo>
                    <a:pt x="1146156" y="2517173"/>
                  </a:lnTo>
                  <a:lnTo>
                    <a:pt x="1148903" y="2570297"/>
                  </a:lnTo>
                  <a:lnTo>
                    <a:pt x="1151135" y="2623682"/>
                  </a:lnTo>
                  <a:lnTo>
                    <a:pt x="1152852" y="2677325"/>
                  </a:lnTo>
                  <a:lnTo>
                    <a:pt x="1154057" y="2731222"/>
                  </a:lnTo>
                  <a:lnTo>
                    <a:pt x="1154753" y="2785367"/>
                  </a:lnTo>
                  <a:lnTo>
                    <a:pt x="1154940" y="2839757"/>
                  </a:lnTo>
                  <a:lnTo>
                    <a:pt x="1154622" y="2894387"/>
                  </a:lnTo>
                  <a:lnTo>
                    <a:pt x="1153932" y="2938811"/>
                  </a:lnTo>
                  <a:lnTo>
                    <a:pt x="1152791" y="2983515"/>
                  </a:lnTo>
                  <a:lnTo>
                    <a:pt x="1151204" y="3028493"/>
                  </a:lnTo>
                  <a:lnTo>
                    <a:pt x="1149177" y="3073738"/>
                  </a:lnTo>
                  <a:lnTo>
                    <a:pt x="1146714" y="3119242"/>
                  </a:lnTo>
                  <a:lnTo>
                    <a:pt x="1143822" y="3164998"/>
                  </a:lnTo>
                  <a:lnTo>
                    <a:pt x="1140507" y="3211000"/>
                  </a:lnTo>
                  <a:lnTo>
                    <a:pt x="1136772" y="3257241"/>
                  </a:lnTo>
                  <a:lnTo>
                    <a:pt x="1132625" y="3303714"/>
                  </a:lnTo>
                  <a:lnTo>
                    <a:pt x="1128070" y="3350411"/>
                  </a:lnTo>
                  <a:lnTo>
                    <a:pt x="1123114" y="3397325"/>
                  </a:lnTo>
                  <a:lnTo>
                    <a:pt x="1117761" y="3444451"/>
                  </a:lnTo>
                  <a:lnTo>
                    <a:pt x="1112017" y="3491780"/>
                  </a:lnTo>
                  <a:lnTo>
                    <a:pt x="1105888" y="3539306"/>
                  </a:lnTo>
                  <a:lnTo>
                    <a:pt x="1099379" y="3587022"/>
                  </a:lnTo>
                  <a:lnTo>
                    <a:pt x="1092496" y="3634921"/>
                  </a:lnTo>
                  <a:lnTo>
                    <a:pt x="1085244" y="3682996"/>
                  </a:lnTo>
                  <a:lnTo>
                    <a:pt x="1077628" y="3731240"/>
                  </a:lnTo>
                  <a:lnTo>
                    <a:pt x="1069655" y="3779645"/>
                  </a:lnTo>
                  <a:lnTo>
                    <a:pt x="1061330" y="3828206"/>
                  </a:lnTo>
                  <a:lnTo>
                    <a:pt x="1052658" y="3876914"/>
                  </a:lnTo>
                  <a:lnTo>
                    <a:pt x="1043645" y="3925764"/>
                  </a:lnTo>
                  <a:lnTo>
                    <a:pt x="1034296" y="3974748"/>
                  </a:lnTo>
                  <a:lnTo>
                    <a:pt x="1024617" y="4023859"/>
                  </a:lnTo>
                  <a:lnTo>
                    <a:pt x="1014613" y="4073090"/>
                  </a:lnTo>
                  <a:lnTo>
                    <a:pt x="1004291" y="4122434"/>
                  </a:lnTo>
                  <a:lnTo>
                    <a:pt x="993654" y="4171884"/>
                  </a:lnTo>
                  <a:lnTo>
                    <a:pt x="982710" y="4221434"/>
                  </a:lnTo>
                  <a:lnTo>
                    <a:pt x="971462" y="4271076"/>
                  </a:lnTo>
                  <a:lnTo>
                    <a:pt x="959918" y="4320803"/>
                  </a:lnTo>
                  <a:lnTo>
                    <a:pt x="948082" y="4370608"/>
                  </a:lnTo>
                  <a:lnTo>
                    <a:pt x="935961" y="4420485"/>
                  </a:lnTo>
                  <a:lnTo>
                    <a:pt x="923558" y="4470426"/>
                  </a:lnTo>
                  <a:lnTo>
                    <a:pt x="910881" y="4520425"/>
                  </a:lnTo>
                  <a:lnTo>
                    <a:pt x="897934" y="4570474"/>
                  </a:lnTo>
                  <a:lnTo>
                    <a:pt x="884724" y="4620567"/>
                  </a:lnTo>
                  <a:lnTo>
                    <a:pt x="871254" y="4670696"/>
                  </a:lnTo>
                  <a:lnTo>
                    <a:pt x="857532" y="4720854"/>
                  </a:lnTo>
                  <a:lnTo>
                    <a:pt x="843563" y="4771036"/>
                  </a:lnTo>
                  <a:lnTo>
                    <a:pt x="829351" y="4821232"/>
                  </a:lnTo>
                  <a:lnTo>
                    <a:pt x="814904" y="4871438"/>
                  </a:lnTo>
                  <a:lnTo>
                    <a:pt x="800225" y="4921645"/>
                  </a:lnTo>
                  <a:lnTo>
                    <a:pt x="785321" y="4971847"/>
                  </a:lnTo>
                  <a:lnTo>
                    <a:pt x="770197" y="5022036"/>
                  </a:lnTo>
                  <a:lnTo>
                    <a:pt x="754859" y="5072207"/>
                  </a:lnTo>
                  <a:lnTo>
                    <a:pt x="739312" y="5122351"/>
                  </a:lnTo>
                  <a:lnTo>
                    <a:pt x="723562" y="5172462"/>
                  </a:lnTo>
                  <a:lnTo>
                    <a:pt x="707614" y="5222533"/>
                  </a:lnTo>
                  <a:lnTo>
                    <a:pt x="691473" y="5272556"/>
                  </a:lnTo>
                  <a:lnTo>
                    <a:pt x="675147" y="5322526"/>
                  </a:lnTo>
                  <a:lnTo>
                    <a:pt x="658638" y="5372434"/>
                  </a:lnTo>
                  <a:lnTo>
                    <a:pt x="641954" y="5422275"/>
                  </a:lnTo>
                  <a:lnTo>
                    <a:pt x="625100" y="5472040"/>
                  </a:lnTo>
                  <a:lnTo>
                    <a:pt x="608082" y="5521724"/>
                  </a:lnTo>
                  <a:lnTo>
                    <a:pt x="590904" y="5571318"/>
                  </a:lnTo>
                  <a:lnTo>
                    <a:pt x="573572" y="5620817"/>
                  </a:lnTo>
                  <a:lnTo>
                    <a:pt x="556093" y="5670213"/>
                  </a:lnTo>
                  <a:lnTo>
                    <a:pt x="538470" y="5719499"/>
                  </a:lnTo>
                  <a:lnTo>
                    <a:pt x="520711" y="5768668"/>
                  </a:lnTo>
                  <a:lnTo>
                    <a:pt x="502820" y="5817713"/>
                  </a:lnTo>
                  <a:lnTo>
                    <a:pt x="484803" y="5866628"/>
                  </a:lnTo>
                  <a:lnTo>
                    <a:pt x="466666" y="5915405"/>
                  </a:lnTo>
                  <a:lnTo>
                    <a:pt x="448414" y="5964037"/>
                  </a:lnTo>
                  <a:lnTo>
                    <a:pt x="430052" y="6012518"/>
                  </a:lnTo>
                  <a:lnTo>
                    <a:pt x="411586" y="6060840"/>
                  </a:lnTo>
                  <a:lnTo>
                    <a:pt x="393021" y="6108996"/>
                  </a:lnTo>
                  <a:lnTo>
                    <a:pt x="374364" y="6156980"/>
                  </a:lnTo>
                  <a:lnTo>
                    <a:pt x="355619" y="6204784"/>
                  </a:lnTo>
                  <a:lnTo>
                    <a:pt x="336793" y="6252402"/>
                  </a:lnTo>
                  <a:lnTo>
                    <a:pt x="317890" y="6299826"/>
                  </a:lnTo>
                  <a:lnTo>
                    <a:pt x="298916" y="6347050"/>
                  </a:lnTo>
                  <a:lnTo>
                    <a:pt x="279877" y="6394066"/>
                  </a:lnTo>
                  <a:lnTo>
                    <a:pt x="260777" y="6440868"/>
                  </a:lnTo>
                  <a:lnTo>
                    <a:pt x="241624" y="6487449"/>
                  </a:lnTo>
                  <a:lnTo>
                    <a:pt x="222422" y="6533801"/>
                  </a:lnTo>
                  <a:lnTo>
                    <a:pt x="203176" y="6579919"/>
                  </a:lnTo>
                  <a:lnTo>
                    <a:pt x="183893" y="6625793"/>
                  </a:lnTo>
                  <a:lnTo>
                    <a:pt x="164577" y="6671419"/>
                  </a:lnTo>
                  <a:lnTo>
                    <a:pt x="125871" y="6761895"/>
                  </a:lnTo>
                  <a:lnTo>
                    <a:pt x="87103" y="6851290"/>
                  </a:lnTo>
                  <a:close/>
                </a:path>
              </a:pathLst>
            </a:custGeom>
            <a:solidFill>
              <a:srgbClr val="F1A9C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8824" y="0"/>
            <a:ext cx="5423535" cy="6858000"/>
            <a:chOff x="6768824" y="0"/>
            <a:chExt cx="54235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5725" y="0"/>
              <a:ext cx="5156274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68824" y="6325"/>
              <a:ext cx="1778635" cy="6851650"/>
            </a:xfrm>
            <a:custGeom>
              <a:avLst/>
              <a:gdLst/>
              <a:ahLst/>
              <a:cxnLst/>
              <a:rect l="l" t="t" r="r" b="b"/>
              <a:pathLst>
                <a:path w="1778634" h="6851650">
                  <a:moveTo>
                    <a:pt x="1690995" y="6851290"/>
                  </a:moveTo>
                  <a:lnTo>
                    <a:pt x="979526" y="6851290"/>
                  </a:lnTo>
                  <a:lnTo>
                    <a:pt x="961365" y="6807248"/>
                  </a:lnTo>
                  <a:lnTo>
                    <a:pt x="943223" y="6762908"/>
                  </a:lnTo>
                  <a:lnTo>
                    <a:pt x="925104" y="6718277"/>
                  </a:lnTo>
                  <a:lnTo>
                    <a:pt x="907014" y="6673362"/>
                  </a:lnTo>
                  <a:lnTo>
                    <a:pt x="888958" y="6628170"/>
                  </a:lnTo>
                  <a:lnTo>
                    <a:pt x="870940" y="6582707"/>
                  </a:lnTo>
                  <a:lnTo>
                    <a:pt x="852967" y="6536980"/>
                  </a:lnTo>
                  <a:lnTo>
                    <a:pt x="835042" y="6490997"/>
                  </a:lnTo>
                  <a:lnTo>
                    <a:pt x="817172" y="6444764"/>
                  </a:lnTo>
                  <a:lnTo>
                    <a:pt x="799360" y="6398287"/>
                  </a:lnTo>
                  <a:lnTo>
                    <a:pt x="781613" y="6351574"/>
                  </a:lnTo>
                  <a:lnTo>
                    <a:pt x="763935" y="6304632"/>
                  </a:lnTo>
                  <a:lnTo>
                    <a:pt x="746331" y="6257468"/>
                  </a:lnTo>
                  <a:lnTo>
                    <a:pt x="728807" y="6210088"/>
                  </a:lnTo>
                  <a:lnTo>
                    <a:pt x="711366" y="6162499"/>
                  </a:lnTo>
                  <a:lnTo>
                    <a:pt x="694016" y="6114708"/>
                  </a:lnTo>
                  <a:lnTo>
                    <a:pt x="676759" y="6066721"/>
                  </a:lnTo>
                  <a:lnTo>
                    <a:pt x="659603" y="6018547"/>
                  </a:lnTo>
                  <a:lnTo>
                    <a:pt x="642551" y="5970191"/>
                  </a:lnTo>
                  <a:lnTo>
                    <a:pt x="625608" y="5921661"/>
                  </a:lnTo>
                  <a:lnTo>
                    <a:pt x="608780" y="5872963"/>
                  </a:lnTo>
                  <a:lnTo>
                    <a:pt x="592072" y="5824104"/>
                  </a:lnTo>
                  <a:lnTo>
                    <a:pt x="575489" y="5775092"/>
                  </a:lnTo>
                  <a:lnTo>
                    <a:pt x="559036" y="5725932"/>
                  </a:lnTo>
                  <a:lnTo>
                    <a:pt x="542718" y="5676631"/>
                  </a:lnTo>
                  <a:lnTo>
                    <a:pt x="526539" y="5627198"/>
                  </a:lnTo>
                  <a:lnTo>
                    <a:pt x="510506" y="5577638"/>
                  </a:lnTo>
                  <a:lnTo>
                    <a:pt x="494623" y="5527958"/>
                  </a:lnTo>
                  <a:lnTo>
                    <a:pt x="478895" y="5478165"/>
                  </a:lnTo>
                  <a:lnTo>
                    <a:pt x="463327" y="5428267"/>
                  </a:lnTo>
                  <a:lnTo>
                    <a:pt x="447925" y="5378269"/>
                  </a:lnTo>
                  <a:lnTo>
                    <a:pt x="432693" y="5328179"/>
                  </a:lnTo>
                  <a:lnTo>
                    <a:pt x="417636" y="5278004"/>
                  </a:lnTo>
                  <a:lnTo>
                    <a:pt x="402760" y="5227750"/>
                  </a:lnTo>
                  <a:lnTo>
                    <a:pt x="388069" y="5177424"/>
                  </a:lnTo>
                  <a:lnTo>
                    <a:pt x="373569" y="5127034"/>
                  </a:lnTo>
                  <a:lnTo>
                    <a:pt x="359264" y="5076585"/>
                  </a:lnTo>
                  <a:lnTo>
                    <a:pt x="345160" y="5026085"/>
                  </a:lnTo>
                  <a:lnTo>
                    <a:pt x="331262" y="4975541"/>
                  </a:lnTo>
                  <a:lnTo>
                    <a:pt x="317575" y="4924960"/>
                  </a:lnTo>
                  <a:lnTo>
                    <a:pt x="304104" y="4874348"/>
                  </a:lnTo>
                  <a:lnTo>
                    <a:pt x="290853" y="4823712"/>
                  </a:lnTo>
                  <a:lnTo>
                    <a:pt x="277828" y="4773060"/>
                  </a:lnTo>
                  <a:lnTo>
                    <a:pt x="265035" y="4722397"/>
                  </a:lnTo>
                  <a:lnTo>
                    <a:pt x="252478" y="4671732"/>
                  </a:lnTo>
                  <a:lnTo>
                    <a:pt x="240161" y="4621070"/>
                  </a:lnTo>
                  <a:lnTo>
                    <a:pt x="228091" y="4570418"/>
                  </a:lnTo>
                  <a:lnTo>
                    <a:pt x="216272" y="4519784"/>
                  </a:lnTo>
                  <a:lnTo>
                    <a:pt x="204710" y="4469175"/>
                  </a:lnTo>
                  <a:lnTo>
                    <a:pt x="193409" y="4418596"/>
                  </a:lnTo>
                  <a:lnTo>
                    <a:pt x="182374" y="4368055"/>
                  </a:lnTo>
                  <a:lnTo>
                    <a:pt x="171611" y="4317560"/>
                  </a:lnTo>
                  <a:lnTo>
                    <a:pt x="161124" y="4267115"/>
                  </a:lnTo>
                  <a:lnTo>
                    <a:pt x="150919" y="4216730"/>
                  </a:lnTo>
                  <a:lnTo>
                    <a:pt x="141001" y="4166410"/>
                  </a:lnTo>
                  <a:lnTo>
                    <a:pt x="131374" y="4116162"/>
                  </a:lnTo>
                  <a:lnTo>
                    <a:pt x="122044" y="4065993"/>
                  </a:lnTo>
                  <a:lnTo>
                    <a:pt x="113016" y="4015910"/>
                  </a:lnTo>
                  <a:lnTo>
                    <a:pt x="104295" y="3965920"/>
                  </a:lnTo>
                  <a:lnTo>
                    <a:pt x="95886" y="3916030"/>
                  </a:lnTo>
                  <a:lnTo>
                    <a:pt x="87794" y="3866246"/>
                  </a:lnTo>
                  <a:lnTo>
                    <a:pt x="80023" y="3816576"/>
                  </a:lnTo>
                  <a:lnTo>
                    <a:pt x="72580" y="3767026"/>
                  </a:lnTo>
                  <a:lnTo>
                    <a:pt x="65470" y="3717603"/>
                  </a:lnTo>
                  <a:lnTo>
                    <a:pt x="58696" y="3668314"/>
                  </a:lnTo>
                  <a:lnTo>
                    <a:pt x="52265" y="3619165"/>
                  </a:lnTo>
                  <a:lnTo>
                    <a:pt x="46181" y="3570165"/>
                  </a:lnTo>
                  <a:lnTo>
                    <a:pt x="40449" y="3521319"/>
                  </a:lnTo>
                  <a:lnTo>
                    <a:pt x="35075" y="3472634"/>
                  </a:lnTo>
                  <a:lnTo>
                    <a:pt x="30064" y="3424118"/>
                  </a:lnTo>
                  <a:lnTo>
                    <a:pt x="25420" y="3375776"/>
                  </a:lnTo>
                  <a:lnTo>
                    <a:pt x="21148" y="3327617"/>
                  </a:lnTo>
                  <a:lnTo>
                    <a:pt x="17255" y="3279646"/>
                  </a:lnTo>
                  <a:lnTo>
                    <a:pt x="13744" y="3231871"/>
                  </a:lnTo>
                  <a:lnTo>
                    <a:pt x="10621" y="3184299"/>
                  </a:lnTo>
                  <a:lnTo>
                    <a:pt x="7891" y="3136936"/>
                  </a:lnTo>
                  <a:lnTo>
                    <a:pt x="5558" y="3089789"/>
                  </a:lnTo>
                  <a:lnTo>
                    <a:pt x="3629" y="3042865"/>
                  </a:lnTo>
                  <a:lnTo>
                    <a:pt x="2108" y="2996171"/>
                  </a:lnTo>
                  <a:lnTo>
                    <a:pt x="1000" y="2949714"/>
                  </a:lnTo>
                  <a:lnTo>
                    <a:pt x="310" y="2903501"/>
                  </a:lnTo>
                  <a:lnTo>
                    <a:pt x="0" y="2849354"/>
                  </a:lnTo>
                  <a:lnTo>
                    <a:pt x="216" y="2795392"/>
                  </a:lnTo>
                  <a:lnTo>
                    <a:pt x="959" y="2741618"/>
                  </a:lnTo>
                  <a:lnTo>
                    <a:pt x="2225" y="2688035"/>
                  </a:lnTo>
                  <a:lnTo>
                    <a:pt x="4013" y="2634645"/>
                  </a:lnTo>
                  <a:lnTo>
                    <a:pt x="6321" y="2581451"/>
                  </a:lnTo>
                  <a:lnTo>
                    <a:pt x="9149" y="2528456"/>
                  </a:lnTo>
                  <a:lnTo>
                    <a:pt x="12493" y="2475663"/>
                  </a:lnTo>
                  <a:lnTo>
                    <a:pt x="16353" y="2423074"/>
                  </a:lnTo>
                  <a:lnTo>
                    <a:pt x="20727" y="2370693"/>
                  </a:lnTo>
                  <a:lnTo>
                    <a:pt x="25613" y="2318521"/>
                  </a:lnTo>
                  <a:lnTo>
                    <a:pt x="31010" y="2266561"/>
                  </a:lnTo>
                  <a:lnTo>
                    <a:pt x="36916" y="2214817"/>
                  </a:lnTo>
                  <a:lnTo>
                    <a:pt x="43329" y="2163291"/>
                  </a:lnTo>
                  <a:lnTo>
                    <a:pt x="50248" y="2111985"/>
                  </a:lnTo>
                  <a:lnTo>
                    <a:pt x="57670" y="2060903"/>
                  </a:lnTo>
                  <a:lnTo>
                    <a:pt x="65595" y="2010048"/>
                  </a:lnTo>
                  <a:lnTo>
                    <a:pt x="74021" y="1959421"/>
                  </a:lnTo>
                  <a:lnTo>
                    <a:pt x="82946" y="1909026"/>
                  </a:lnTo>
                  <a:lnTo>
                    <a:pt x="92369" y="1858865"/>
                  </a:lnTo>
                  <a:lnTo>
                    <a:pt x="102287" y="1808941"/>
                  </a:lnTo>
                  <a:lnTo>
                    <a:pt x="112700" y="1759258"/>
                  </a:lnTo>
                  <a:lnTo>
                    <a:pt x="123605" y="1709817"/>
                  </a:lnTo>
                  <a:lnTo>
                    <a:pt x="135001" y="1660621"/>
                  </a:lnTo>
                  <a:lnTo>
                    <a:pt x="146886" y="1611673"/>
                  </a:lnTo>
                  <a:lnTo>
                    <a:pt x="159259" y="1562976"/>
                  </a:lnTo>
                  <a:lnTo>
                    <a:pt x="172117" y="1514533"/>
                  </a:lnTo>
                  <a:lnTo>
                    <a:pt x="185461" y="1466346"/>
                  </a:lnTo>
                  <a:lnTo>
                    <a:pt x="199286" y="1418418"/>
                  </a:lnTo>
                  <a:lnTo>
                    <a:pt x="213593" y="1370752"/>
                  </a:lnTo>
                  <a:lnTo>
                    <a:pt x="228380" y="1323350"/>
                  </a:lnTo>
                  <a:lnTo>
                    <a:pt x="243644" y="1276216"/>
                  </a:lnTo>
                  <a:lnTo>
                    <a:pt x="259384" y="1229351"/>
                  </a:lnTo>
                  <a:lnTo>
                    <a:pt x="275598" y="1182759"/>
                  </a:lnTo>
                  <a:lnTo>
                    <a:pt x="292286" y="1136443"/>
                  </a:lnTo>
                  <a:lnTo>
                    <a:pt x="309445" y="1090404"/>
                  </a:lnTo>
                  <a:lnTo>
                    <a:pt x="327073" y="1044647"/>
                  </a:lnTo>
                  <a:lnTo>
                    <a:pt x="345169" y="999173"/>
                  </a:lnTo>
                  <a:lnTo>
                    <a:pt x="363732" y="953986"/>
                  </a:lnTo>
                  <a:lnTo>
                    <a:pt x="382759" y="909087"/>
                  </a:lnTo>
                  <a:lnTo>
                    <a:pt x="402249" y="864481"/>
                  </a:lnTo>
                  <a:lnTo>
                    <a:pt x="422201" y="820169"/>
                  </a:lnTo>
                  <a:lnTo>
                    <a:pt x="442612" y="776154"/>
                  </a:lnTo>
                  <a:lnTo>
                    <a:pt x="463481" y="732440"/>
                  </a:lnTo>
                  <a:lnTo>
                    <a:pt x="484807" y="689028"/>
                  </a:lnTo>
                  <a:lnTo>
                    <a:pt x="506587" y="645922"/>
                  </a:lnTo>
                  <a:lnTo>
                    <a:pt x="528821" y="603124"/>
                  </a:lnTo>
                  <a:lnTo>
                    <a:pt x="551506" y="560636"/>
                  </a:lnTo>
                  <a:lnTo>
                    <a:pt x="574641" y="518463"/>
                  </a:lnTo>
                  <a:lnTo>
                    <a:pt x="598224" y="476606"/>
                  </a:lnTo>
                  <a:lnTo>
                    <a:pt x="622254" y="435068"/>
                  </a:lnTo>
                  <a:lnTo>
                    <a:pt x="646729" y="393852"/>
                  </a:lnTo>
                  <a:lnTo>
                    <a:pt x="671647" y="352961"/>
                  </a:lnTo>
                  <a:lnTo>
                    <a:pt x="697007" y="312397"/>
                  </a:lnTo>
                  <a:lnTo>
                    <a:pt x="722807" y="272163"/>
                  </a:lnTo>
                  <a:lnTo>
                    <a:pt x="749045" y="232262"/>
                  </a:lnTo>
                  <a:lnTo>
                    <a:pt x="775720" y="192697"/>
                  </a:lnTo>
                  <a:lnTo>
                    <a:pt x="802829" y="153470"/>
                  </a:lnTo>
                  <a:lnTo>
                    <a:pt x="830373" y="114584"/>
                  </a:lnTo>
                  <a:lnTo>
                    <a:pt x="858348" y="76042"/>
                  </a:lnTo>
                  <a:lnTo>
                    <a:pt x="886753" y="37846"/>
                  </a:lnTo>
                  <a:lnTo>
                    <a:pt x="915587" y="0"/>
                  </a:lnTo>
                  <a:lnTo>
                    <a:pt x="1778098" y="0"/>
                  </a:lnTo>
                  <a:lnTo>
                    <a:pt x="1741425" y="30114"/>
                  </a:lnTo>
                  <a:lnTo>
                    <a:pt x="1705384" y="60742"/>
                  </a:lnTo>
                  <a:lnTo>
                    <a:pt x="1669973" y="91880"/>
                  </a:lnTo>
                  <a:lnTo>
                    <a:pt x="1635190" y="123523"/>
                  </a:lnTo>
                  <a:lnTo>
                    <a:pt x="1601033" y="155667"/>
                  </a:lnTo>
                  <a:lnTo>
                    <a:pt x="1567501" y="188309"/>
                  </a:lnTo>
                  <a:lnTo>
                    <a:pt x="1534591" y="221443"/>
                  </a:lnTo>
                  <a:lnTo>
                    <a:pt x="1502301" y="255065"/>
                  </a:lnTo>
                  <a:lnTo>
                    <a:pt x="1470630" y="289171"/>
                  </a:lnTo>
                  <a:lnTo>
                    <a:pt x="1439575" y="323757"/>
                  </a:lnTo>
                  <a:lnTo>
                    <a:pt x="1409135" y="358819"/>
                  </a:lnTo>
                  <a:lnTo>
                    <a:pt x="1379307" y="394352"/>
                  </a:lnTo>
                  <a:lnTo>
                    <a:pt x="1350089" y="430352"/>
                  </a:lnTo>
                  <a:lnTo>
                    <a:pt x="1321480" y="466814"/>
                  </a:lnTo>
                  <a:lnTo>
                    <a:pt x="1293478" y="503735"/>
                  </a:lnTo>
                  <a:lnTo>
                    <a:pt x="1266080" y="541110"/>
                  </a:lnTo>
                  <a:lnTo>
                    <a:pt x="1239285" y="578935"/>
                  </a:lnTo>
                  <a:lnTo>
                    <a:pt x="1213090" y="617205"/>
                  </a:lnTo>
                  <a:lnTo>
                    <a:pt x="1187494" y="655917"/>
                  </a:lnTo>
                  <a:lnTo>
                    <a:pt x="1162495" y="695066"/>
                  </a:lnTo>
                  <a:lnTo>
                    <a:pt x="1138091" y="734647"/>
                  </a:lnTo>
                  <a:lnTo>
                    <a:pt x="1114279" y="774657"/>
                  </a:lnTo>
                  <a:lnTo>
                    <a:pt x="1091058" y="815092"/>
                  </a:lnTo>
                  <a:lnTo>
                    <a:pt x="1068426" y="855946"/>
                  </a:lnTo>
                  <a:lnTo>
                    <a:pt x="1046381" y="897216"/>
                  </a:lnTo>
                  <a:lnTo>
                    <a:pt x="1024920" y="938897"/>
                  </a:lnTo>
                  <a:lnTo>
                    <a:pt x="1004043" y="980985"/>
                  </a:lnTo>
                  <a:lnTo>
                    <a:pt x="983746" y="1023476"/>
                  </a:lnTo>
                  <a:lnTo>
                    <a:pt x="964028" y="1066366"/>
                  </a:lnTo>
                  <a:lnTo>
                    <a:pt x="944888" y="1109650"/>
                  </a:lnTo>
                  <a:lnTo>
                    <a:pt x="926322" y="1153324"/>
                  </a:lnTo>
                  <a:lnTo>
                    <a:pt x="908330" y="1197383"/>
                  </a:lnTo>
                  <a:lnTo>
                    <a:pt x="890908" y="1241824"/>
                  </a:lnTo>
                  <a:lnTo>
                    <a:pt x="874056" y="1286643"/>
                  </a:lnTo>
                  <a:lnTo>
                    <a:pt x="857771" y="1331834"/>
                  </a:lnTo>
                  <a:lnTo>
                    <a:pt x="842050" y="1377393"/>
                  </a:lnTo>
                  <a:lnTo>
                    <a:pt x="826894" y="1423318"/>
                  </a:lnTo>
                  <a:lnTo>
                    <a:pt x="812298" y="1469602"/>
                  </a:lnTo>
                  <a:lnTo>
                    <a:pt x="798262" y="1516242"/>
                  </a:lnTo>
                  <a:lnTo>
                    <a:pt x="784782" y="1563233"/>
                  </a:lnTo>
                  <a:lnTo>
                    <a:pt x="771859" y="1610572"/>
                  </a:lnTo>
                  <a:lnTo>
                    <a:pt x="759488" y="1658254"/>
                  </a:lnTo>
                  <a:lnTo>
                    <a:pt x="747669" y="1706274"/>
                  </a:lnTo>
                  <a:lnTo>
                    <a:pt x="736399" y="1754629"/>
                  </a:lnTo>
                  <a:lnTo>
                    <a:pt x="725677" y="1803314"/>
                  </a:lnTo>
                  <a:lnTo>
                    <a:pt x="715500" y="1852324"/>
                  </a:lnTo>
                  <a:lnTo>
                    <a:pt x="705867" y="1901657"/>
                  </a:lnTo>
                  <a:lnTo>
                    <a:pt x="696775" y="1951307"/>
                  </a:lnTo>
                  <a:lnTo>
                    <a:pt x="688223" y="2001269"/>
                  </a:lnTo>
                  <a:lnTo>
                    <a:pt x="680208" y="2051541"/>
                  </a:lnTo>
                  <a:lnTo>
                    <a:pt x="672729" y="2102117"/>
                  </a:lnTo>
                  <a:lnTo>
                    <a:pt x="665784" y="2152993"/>
                  </a:lnTo>
                  <a:lnTo>
                    <a:pt x="659370" y="2204165"/>
                  </a:lnTo>
                  <a:lnTo>
                    <a:pt x="653486" y="2255629"/>
                  </a:lnTo>
                  <a:lnTo>
                    <a:pt x="648130" y="2307380"/>
                  </a:lnTo>
                  <a:lnTo>
                    <a:pt x="643299" y="2359414"/>
                  </a:lnTo>
                  <a:lnTo>
                    <a:pt x="638992" y="2411727"/>
                  </a:lnTo>
                  <a:lnTo>
                    <a:pt x="635207" y="2464315"/>
                  </a:lnTo>
                  <a:lnTo>
                    <a:pt x="631942" y="2517173"/>
                  </a:lnTo>
                  <a:lnTo>
                    <a:pt x="629195" y="2570297"/>
                  </a:lnTo>
                  <a:lnTo>
                    <a:pt x="626963" y="2623682"/>
                  </a:lnTo>
                  <a:lnTo>
                    <a:pt x="625246" y="2677325"/>
                  </a:lnTo>
                  <a:lnTo>
                    <a:pt x="624041" y="2731222"/>
                  </a:lnTo>
                  <a:lnTo>
                    <a:pt x="623345" y="2785367"/>
                  </a:lnTo>
                  <a:lnTo>
                    <a:pt x="623158" y="2839757"/>
                  </a:lnTo>
                  <a:lnTo>
                    <a:pt x="623476" y="2894387"/>
                  </a:lnTo>
                  <a:lnTo>
                    <a:pt x="624166" y="2938811"/>
                  </a:lnTo>
                  <a:lnTo>
                    <a:pt x="625307" y="2983515"/>
                  </a:lnTo>
                  <a:lnTo>
                    <a:pt x="626894" y="3028493"/>
                  </a:lnTo>
                  <a:lnTo>
                    <a:pt x="628921" y="3073738"/>
                  </a:lnTo>
                  <a:lnTo>
                    <a:pt x="631384" y="3119242"/>
                  </a:lnTo>
                  <a:lnTo>
                    <a:pt x="634276" y="3164998"/>
                  </a:lnTo>
                  <a:lnTo>
                    <a:pt x="637591" y="3211000"/>
                  </a:lnTo>
                  <a:lnTo>
                    <a:pt x="641326" y="3257241"/>
                  </a:lnTo>
                  <a:lnTo>
                    <a:pt x="645473" y="3303714"/>
                  </a:lnTo>
                  <a:lnTo>
                    <a:pt x="650028" y="3350411"/>
                  </a:lnTo>
                  <a:lnTo>
                    <a:pt x="654984" y="3397325"/>
                  </a:lnTo>
                  <a:lnTo>
                    <a:pt x="660337" y="3444451"/>
                  </a:lnTo>
                  <a:lnTo>
                    <a:pt x="666081" y="3491780"/>
                  </a:lnTo>
                  <a:lnTo>
                    <a:pt x="672210" y="3539306"/>
                  </a:lnTo>
                  <a:lnTo>
                    <a:pt x="678719" y="3587022"/>
                  </a:lnTo>
                  <a:lnTo>
                    <a:pt x="685602" y="3634921"/>
                  </a:lnTo>
                  <a:lnTo>
                    <a:pt x="692854" y="3682996"/>
                  </a:lnTo>
                  <a:lnTo>
                    <a:pt x="700470" y="3731240"/>
                  </a:lnTo>
                  <a:lnTo>
                    <a:pt x="708443" y="3779645"/>
                  </a:lnTo>
                  <a:lnTo>
                    <a:pt x="716768" y="3828206"/>
                  </a:lnTo>
                  <a:lnTo>
                    <a:pt x="725440" y="3876914"/>
                  </a:lnTo>
                  <a:lnTo>
                    <a:pt x="734453" y="3925764"/>
                  </a:lnTo>
                  <a:lnTo>
                    <a:pt x="743802" y="3974748"/>
                  </a:lnTo>
                  <a:lnTo>
                    <a:pt x="753481" y="4023859"/>
                  </a:lnTo>
                  <a:lnTo>
                    <a:pt x="763485" y="4073090"/>
                  </a:lnTo>
                  <a:lnTo>
                    <a:pt x="773807" y="4122434"/>
                  </a:lnTo>
                  <a:lnTo>
                    <a:pt x="784444" y="4171884"/>
                  </a:lnTo>
                  <a:lnTo>
                    <a:pt x="795388" y="4221434"/>
                  </a:lnTo>
                  <a:lnTo>
                    <a:pt x="806636" y="4271076"/>
                  </a:lnTo>
                  <a:lnTo>
                    <a:pt x="818180" y="4320803"/>
                  </a:lnTo>
                  <a:lnTo>
                    <a:pt x="830015" y="4370608"/>
                  </a:lnTo>
                  <a:lnTo>
                    <a:pt x="842137" y="4420485"/>
                  </a:lnTo>
                  <a:lnTo>
                    <a:pt x="854540" y="4470426"/>
                  </a:lnTo>
                  <a:lnTo>
                    <a:pt x="867217" y="4520425"/>
                  </a:lnTo>
                  <a:lnTo>
                    <a:pt x="880164" y="4570474"/>
                  </a:lnTo>
                  <a:lnTo>
                    <a:pt x="893374" y="4620567"/>
                  </a:lnTo>
                  <a:lnTo>
                    <a:pt x="906843" y="4670696"/>
                  </a:lnTo>
                  <a:lnTo>
                    <a:pt x="920566" y="4720854"/>
                  </a:lnTo>
                  <a:lnTo>
                    <a:pt x="934535" y="4771036"/>
                  </a:lnTo>
                  <a:lnTo>
                    <a:pt x="948747" y="4821232"/>
                  </a:lnTo>
                  <a:lnTo>
                    <a:pt x="963194" y="4871438"/>
                  </a:lnTo>
                  <a:lnTo>
                    <a:pt x="977873" y="4921645"/>
                  </a:lnTo>
                  <a:lnTo>
                    <a:pt x="992777" y="4971847"/>
                  </a:lnTo>
                  <a:lnTo>
                    <a:pt x="1007901" y="5022036"/>
                  </a:lnTo>
                  <a:lnTo>
                    <a:pt x="1023239" y="5072207"/>
                  </a:lnTo>
                  <a:lnTo>
                    <a:pt x="1038786" y="5122351"/>
                  </a:lnTo>
                  <a:lnTo>
                    <a:pt x="1054536" y="5172462"/>
                  </a:lnTo>
                  <a:lnTo>
                    <a:pt x="1070484" y="5222533"/>
                  </a:lnTo>
                  <a:lnTo>
                    <a:pt x="1086624" y="5272556"/>
                  </a:lnTo>
                  <a:lnTo>
                    <a:pt x="1102951" y="5322526"/>
                  </a:lnTo>
                  <a:lnTo>
                    <a:pt x="1119460" y="5372434"/>
                  </a:lnTo>
                  <a:lnTo>
                    <a:pt x="1136143" y="5422275"/>
                  </a:lnTo>
                  <a:lnTo>
                    <a:pt x="1152998" y="5472040"/>
                  </a:lnTo>
                  <a:lnTo>
                    <a:pt x="1170016" y="5521724"/>
                  </a:lnTo>
                  <a:lnTo>
                    <a:pt x="1187194" y="5571318"/>
                  </a:lnTo>
                  <a:lnTo>
                    <a:pt x="1204526" y="5620817"/>
                  </a:lnTo>
                  <a:lnTo>
                    <a:pt x="1222005" y="5670213"/>
                  </a:lnTo>
                  <a:lnTo>
                    <a:pt x="1239627" y="5719499"/>
                  </a:lnTo>
                  <a:lnTo>
                    <a:pt x="1257387" y="5768668"/>
                  </a:lnTo>
                  <a:lnTo>
                    <a:pt x="1275278" y="5817713"/>
                  </a:lnTo>
                  <a:lnTo>
                    <a:pt x="1293294" y="5866628"/>
                  </a:lnTo>
                  <a:lnTo>
                    <a:pt x="1311432" y="5915405"/>
                  </a:lnTo>
                  <a:lnTo>
                    <a:pt x="1329684" y="5964037"/>
                  </a:lnTo>
                  <a:lnTo>
                    <a:pt x="1348046" y="6012518"/>
                  </a:lnTo>
                  <a:lnTo>
                    <a:pt x="1366512" y="6060840"/>
                  </a:lnTo>
                  <a:lnTo>
                    <a:pt x="1385076" y="6108996"/>
                  </a:lnTo>
                  <a:lnTo>
                    <a:pt x="1403734" y="6156980"/>
                  </a:lnTo>
                  <a:lnTo>
                    <a:pt x="1422478" y="6204784"/>
                  </a:lnTo>
                  <a:lnTo>
                    <a:pt x="1441305" y="6252402"/>
                  </a:lnTo>
                  <a:lnTo>
                    <a:pt x="1460208" y="6299826"/>
                  </a:lnTo>
                  <a:lnTo>
                    <a:pt x="1479182" y="6347050"/>
                  </a:lnTo>
                  <a:lnTo>
                    <a:pt x="1498221" y="6394066"/>
                  </a:lnTo>
                  <a:lnTo>
                    <a:pt x="1517320" y="6440868"/>
                  </a:lnTo>
                  <a:lnTo>
                    <a:pt x="1536474" y="6487449"/>
                  </a:lnTo>
                  <a:lnTo>
                    <a:pt x="1555676" y="6533801"/>
                  </a:lnTo>
                  <a:lnTo>
                    <a:pt x="1574922" y="6579919"/>
                  </a:lnTo>
                  <a:lnTo>
                    <a:pt x="1594205" y="6625793"/>
                  </a:lnTo>
                  <a:lnTo>
                    <a:pt x="1613521" y="6671419"/>
                  </a:lnTo>
                  <a:lnTo>
                    <a:pt x="1652226" y="6761895"/>
                  </a:lnTo>
                  <a:lnTo>
                    <a:pt x="1690995" y="6851290"/>
                  </a:lnTo>
                  <a:close/>
                </a:path>
              </a:pathLst>
            </a:custGeom>
            <a:solidFill>
              <a:srgbClr val="F1A9C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0587" y="1846672"/>
            <a:ext cx="5285740" cy="3911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lvl="0" indent="-22923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F4AACC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Hyvinvointialue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kehittää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aktiivisesti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toimintaansa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sekä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hyödyntää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uusinta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teknologiaa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ottaa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käyttöön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parhaita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näyttöön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perustuvia</a:t>
            </a:r>
            <a:r>
              <a:rPr kumimoji="0" sz="1600" b="0" i="0" u="none" strike="noStrike" kern="0" cap="none" spc="3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toimintatapoja.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Painopistettä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siirretty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ennaltaehkäisyyn.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vaikuttavaa.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71120" lvl="0" indent="-22923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ACC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Hyvinvointialue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houkutteleva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työnantaja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työntekijöiden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määrä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riittävä.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Työntekijät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voivat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pystyvät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keskittymään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ydintehtäviinsä.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Henkilöstön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osaamiseen,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ammattitaitoiseen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johtamiseen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hyviin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työyhteisötaitoihin</a:t>
            </a:r>
            <a:r>
              <a:rPr kumimoji="0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panostetaan.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142875" lvl="0" indent="-22923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ACC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Hyvinvointialueen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talous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vakaa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tasapainossa.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myös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ekologisesti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sosiaalisesti kestävää.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41300" marR="97790" lvl="0" indent="-22923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ACC"/>
              </a:buClr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Hyvinvointialue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toimii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yhtenä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kokonaisuutena,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avoimesti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osallistavasti.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Monituottajuus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tärkeä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osa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toimintaa.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Yhteistyö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sujuvaa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kuntien,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yritysten,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järjestöjen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HUS-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yhtymän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kanssa.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4917" y="746314"/>
            <a:ext cx="461826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504825" marR="5080" indent="-492759">
              <a:lnSpc>
                <a:spcPts val="3030"/>
              </a:lnSpc>
              <a:spcBef>
                <a:spcPts val="470"/>
              </a:spcBef>
            </a:pPr>
            <a:r>
              <a:rPr sz="2800" spc="-55" dirty="0"/>
              <a:t>Visio</a:t>
            </a:r>
            <a:r>
              <a:rPr sz="2800" spc="-140" dirty="0"/>
              <a:t> </a:t>
            </a:r>
            <a:r>
              <a:rPr sz="2800" b="0" dirty="0">
                <a:latin typeface="Arial"/>
                <a:cs typeface="Arial"/>
              </a:rPr>
              <a:t>–</a:t>
            </a:r>
            <a:r>
              <a:rPr sz="2800" b="0" spc="-75" dirty="0">
                <a:latin typeface="Arial"/>
                <a:cs typeface="Arial"/>
              </a:rPr>
              <a:t> </a:t>
            </a:r>
            <a:r>
              <a:rPr sz="2800" b="0" spc="-20" dirty="0">
                <a:latin typeface="Arial"/>
                <a:cs typeface="Arial"/>
              </a:rPr>
              <a:t>miltä </a:t>
            </a:r>
            <a:r>
              <a:rPr sz="2800" b="0" spc="-10" dirty="0">
                <a:latin typeface="Arial"/>
                <a:cs typeface="Arial"/>
              </a:rPr>
              <a:t>onnistumisemme</a:t>
            </a:r>
            <a:r>
              <a:rPr sz="2800" b="0" spc="-10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näyttää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1550"/>
            <a:ext cx="5641975" cy="2489200"/>
          </a:xfrm>
          <a:custGeom>
            <a:avLst/>
            <a:gdLst/>
            <a:ahLst/>
            <a:cxnLst/>
            <a:rect l="l" t="t" r="r" b="b"/>
            <a:pathLst>
              <a:path w="5641975" h="2489200">
                <a:moveTo>
                  <a:pt x="1378834" y="1828799"/>
                </a:moveTo>
                <a:lnTo>
                  <a:pt x="1108472" y="1828799"/>
                </a:lnTo>
                <a:lnTo>
                  <a:pt x="1017176" y="1803399"/>
                </a:lnTo>
                <a:lnTo>
                  <a:pt x="970604" y="1803399"/>
                </a:lnTo>
                <a:lnTo>
                  <a:pt x="923207" y="1790699"/>
                </a:lnTo>
                <a:lnTo>
                  <a:pt x="874830" y="1765299"/>
                </a:lnTo>
                <a:lnTo>
                  <a:pt x="825317" y="1752599"/>
                </a:lnTo>
                <a:lnTo>
                  <a:pt x="784890" y="1739899"/>
                </a:lnTo>
                <a:lnTo>
                  <a:pt x="745343" y="1714499"/>
                </a:lnTo>
                <a:lnTo>
                  <a:pt x="706631" y="1701799"/>
                </a:lnTo>
                <a:lnTo>
                  <a:pt x="668714" y="1676399"/>
                </a:lnTo>
                <a:lnTo>
                  <a:pt x="631547" y="1650999"/>
                </a:lnTo>
                <a:lnTo>
                  <a:pt x="595090" y="1625599"/>
                </a:lnTo>
                <a:lnTo>
                  <a:pt x="559300" y="1600199"/>
                </a:lnTo>
                <a:lnTo>
                  <a:pt x="524133" y="1562099"/>
                </a:lnTo>
                <a:lnTo>
                  <a:pt x="489549" y="1536699"/>
                </a:lnTo>
                <a:lnTo>
                  <a:pt x="455503" y="1498599"/>
                </a:lnTo>
                <a:lnTo>
                  <a:pt x="421955" y="1460499"/>
                </a:lnTo>
                <a:lnTo>
                  <a:pt x="388860" y="1435099"/>
                </a:lnTo>
                <a:lnTo>
                  <a:pt x="356178" y="1396999"/>
                </a:lnTo>
                <a:lnTo>
                  <a:pt x="323866" y="1358899"/>
                </a:lnTo>
                <a:lnTo>
                  <a:pt x="291880" y="1320799"/>
                </a:lnTo>
                <a:lnTo>
                  <a:pt x="260180" y="1269999"/>
                </a:lnTo>
                <a:lnTo>
                  <a:pt x="197463" y="1193799"/>
                </a:lnTo>
                <a:lnTo>
                  <a:pt x="166362" y="1142999"/>
                </a:lnTo>
                <a:lnTo>
                  <a:pt x="135376" y="1104899"/>
                </a:lnTo>
                <a:lnTo>
                  <a:pt x="104463" y="1054099"/>
                </a:lnTo>
                <a:lnTo>
                  <a:pt x="73580" y="1015999"/>
                </a:lnTo>
                <a:lnTo>
                  <a:pt x="42685" y="965199"/>
                </a:lnTo>
                <a:lnTo>
                  <a:pt x="11735" y="927099"/>
                </a:lnTo>
                <a:lnTo>
                  <a:pt x="0" y="901699"/>
                </a:lnTo>
                <a:lnTo>
                  <a:pt x="0" y="0"/>
                </a:lnTo>
                <a:lnTo>
                  <a:pt x="20317" y="12699"/>
                </a:lnTo>
                <a:lnTo>
                  <a:pt x="52186" y="63499"/>
                </a:lnTo>
                <a:lnTo>
                  <a:pt x="83532" y="101599"/>
                </a:lnTo>
                <a:lnTo>
                  <a:pt x="114370" y="139699"/>
                </a:lnTo>
                <a:lnTo>
                  <a:pt x="144715" y="177799"/>
                </a:lnTo>
                <a:lnTo>
                  <a:pt x="174584" y="215899"/>
                </a:lnTo>
                <a:lnTo>
                  <a:pt x="203992" y="253999"/>
                </a:lnTo>
                <a:lnTo>
                  <a:pt x="232956" y="304799"/>
                </a:lnTo>
                <a:lnTo>
                  <a:pt x="261490" y="342899"/>
                </a:lnTo>
                <a:lnTo>
                  <a:pt x="289611" y="380999"/>
                </a:lnTo>
                <a:lnTo>
                  <a:pt x="317335" y="419099"/>
                </a:lnTo>
                <a:lnTo>
                  <a:pt x="344676" y="457199"/>
                </a:lnTo>
                <a:lnTo>
                  <a:pt x="371652" y="495299"/>
                </a:lnTo>
                <a:lnTo>
                  <a:pt x="398277" y="533399"/>
                </a:lnTo>
                <a:lnTo>
                  <a:pt x="424568" y="571499"/>
                </a:lnTo>
                <a:lnTo>
                  <a:pt x="592467" y="825499"/>
                </a:lnTo>
                <a:lnTo>
                  <a:pt x="626053" y="863599"/>
                </a:lnTo>
                <a:lnTo>
                  <a:pt x="692942" y="965199"/>
                </a:lnTo>
                <a:lnTo>
                  <a:pt x="759217" y="1041399"/>
                </a:lnTo>
                <a:lnTo>
                  <a:pt x="824590" y="1117599"/>
                </a:lnTo>
                <a:lnTo>
                  <a:pt x="888775" y="1168399"/>
                </a:lnTo>
                <a:lnTo>
                  <a:pt x="920332" y="1193799"/>
                </a:lnTo>
                <a:lnTo>
                  <a:pt x="951483" y="1219199"/>
                </a:lnTo>
                <a:lnTo>
                  <a:pt x="982194" y="1231899"/>
                </a:lnTo>
                <a:lnTo>
                  <a:pt x="1012429" y="1257299"/>
                </a:lnTo>
                <a:lnTo>
                  <a:pt x="1052227" y="1269999"/>
                </a:lnTo>
                <a:lnTo>
                  <a:pt x="1090484" y="1282699"/>
                </a:lnTo>
                <a:lnTo>
                  <a:pt x="1127893" y="1282699"/>
                </a:lnTo>
                <a:lnTo>
                  <a:pt x="1165151" y="1295399"/>
                </a:lnTo>
                <a:lnTo>
                  <a:pt x="4564268" y="1295399"/>
                </a:lnTo>
                <a:lnTo>
                  <a:pt x="4584319" y="1308099"/>
                </a:lnTo>
                <a:lnTo>
                  <a:pt x="4623672" y="1333499"/>
                </a:lnTo>
                <a:lnTo>
                  <a:pt x="4662257" y="1346199"/>
                </a:lnTo>
                <a:lnTo>
                  <a:pt x="4700055" y="1371599"/>
                </a:lnTo>
                <a:lnTo>
                  <a:pt x="4737045" y="1396999"/>
                </a:lnTo>
                <a:lnTo>
                  <a:pt x="4773207" y="1422399"/>
                </a:lnTo>
                <a:lnTo>
                  <a:pt x="4808523" y="1447799"/>
                </a:lnTo>
                <a:lnTo>
                  <a:pt x="4842972" y="1473199"/>
                </a:lnTo>
                <a:lnTo>
                  <a:pt x="3071183" y="1473199"/>
                </a:lnTo>
                <a:lnTo>
                  <a:pt x="3018183" y="1485899"/>
                </a:lnTo>
                <a:lnTo>
                  <a:pt x="2965200" y="1485899"/>
                </a:lnTo>
                <a:lnTo>
                  <a:pt x="2774501" y="1523999"/>
                </a:lnTo>
                <a:lnTo>
                  <a:pt x="2599322" y="1562099"/>
                </a:lnTo>
                <a:lnTo>
                  <a:pt x="2544233" y="1562099"/>
                </a:lnTo>
                <a:lnTo>
                  <a:pt x="2438828" y="1587499"/>
                </a:lnTo>
                <a:lnTo>
                  <a:pt x="2339578" y="1612899"/>
                </a:lnTo>
                <a:lnTo>
                  <a:pt x="2292184" y="1625599"/>
                </a:lnTo>
                <a:lnTo>
                  <a:pt x="2246236" y="1625599"/>
                </a:lnTo>
                <a:lnTo>
                  <a:pt x="2158556" y="1650999"/>
                </a:lnTo>
                <a:lnTo>
                  <a:pt x="2076291" y="1676399"/>
                </a:lnTo>
                <a:lnTo>
                  <a:pt x="2037111" y="1676399"/>
                </a:lnTo>
                <a:lnTo>
                  <a:pt x="1999192" y="1689099"/>
                </a:lnTo>
                <a:lnTo>
                  <a:pt x="1962504" y="1701799"/>
                </a:lnTo>
                <a:lnTo>
                  <a:pt x="1834232" y="1727199"/>
                </a:lnTo>
                <a:lnTo>
                  <a:pt x="1723122" y="1752599"/>
                </a:lnTo>
                <a:lnTo>
                  <a:pt x="1618716" y="1777999"/>
                </a:lnTo>
                <a:lnTo>
                  <a:pt x="1471946" y="1816099"/>
                </a:lnTo>
                <a:lnTo>
                  <a:pt x="1425021" y="1816099"/>
                </a:lnTo>
                <a:lnTo>
                  <a:pt x="1378834" y="1828799"/>
                </a:lnTo>
                <a:close/>
              </a:path>
              <a:path w="5641975" h="2489200">
                <a:moveTo>
                  <a:pt x="3356292" y="939799"/>
                </a:moveTo>
                <a:lnTo>
                  <a:pt x="3144599" y="939799"/>
                </a:lnTo>
                <a:lnTo>
                  <a:pt x="3197805" y="927099"/>
                </a:lnTo>
                <a:lnTo>
                  <a:pt x="3303671" y="927099"/>
                </a:lnTo>
                <a:lnTo>
                  <a:pt x="3356292" y="939799"/>
                </a:lnTo>
                <a:close/>
              </a:path>
              <a:path w="5641975" h="2489200">
                <a:moveTo>
                  <a:pt x="3512668" y="952499"/>
                </a:moveTo>
                <a:lnTo>
                  <a:pt x="2984127" y="952499"/>
                </a:lnTo>
                <a:lnTo>
                  <a:pt x="3037740" y="939799"/>
                </a:lnTo>
                <a:lnTo>
                  <a:pt x="3460810" y="939799"/>
                </a:lnTo>
                <a:lnTo>
                  <a:pt x="3512668" y="952499"/>
                </a:lnTo>
                <a:close/>
              </a:path>
              <a:path w="5641975" h="2489200">
                <a:moveTo>
                  <a:pt x="4564268" y="1295399"/>
                </a:moveTo>
                <a:lnTo>
                  <a:pt x="1326564" y="1295399"/>
                </a:lnTo>
                <a:lnTo>
                  <a:pt x="1373489" y="1282699"/>
                </a:lnTo>
                <a:lnTo>
                  <a:pt x="1424432" y="1269999"/>
                </a:lnTo>
                <a:lnTo>
                  <a:pt x="1480090" y="1269999"/>
                </a:lnTo>
                <a:lnTo>
                  <a:pt x="1541156" y="1257299"/>
                </a:lnTo>
                <a:lnTo>
                  <a:pt x="1608327" y="1231899"/>
                </a:lnTo>
                <a:lnTo>
                  <a:pt x="1682296" y="1219199"/>
                </a:lnTo>
                <a:lnTo>
                  <a:pt x="1763761" y="1193799"/>
                </a:lnTo>
                <a:lnTo>
                  <a:pt x="1836018" y="1181099"/>
                </a:lnTo>
                <a:lnTo>
                  <a:pt x="1873990" y="1168399"/>
                </a:lnTo>
                <a:lnTo>
                  <a:pt x="1913234" y="1155699"/>
                </a:lnTo>
                <a:lnTo>
                  <a:pt x="1953788" y="1155699"/>
                </a:lnTo>
                <a:lnTo>
                  <a:pt x="2038956" y="1130299"/>
                </a:lnTo>
                <a:lnTo>
                  <a:pt x="2129770" y="1104899"/>
                </a:lnTo>
                <a:lnTo>
                  <a:pt x="2177379" y="1104899"/>
                </a:lnTo>
                <a:lnTo>
                  <a:pt x="2277175" y="1079499"/>
                </a:lnTo>
                <a:lnTo>
                  <a:pt x="2383304" y="1054099"/>
                </a:lnTo>
                <a:lnTo>
                  <a:pt x="2496039" y="1028699"/>
                </a:lnTo>
                <a:lnTo>
                  <a:pt x="2678130" y="990599"/>
                </a:lnTo>
                <a:lnTo>
                  <a:pt x="2742428" y="990599"/>
                </a:lnTo>
                <a:lnTo>
                  <a:pt x="2876631" y="965199"/>
                </a:lnTo>
                <a:lnTo>
                  <a:pt x="2930417" y="952499"/>
                </a:lnTo>
                <a:lnTo>
                  <a:pt x="3564232" y="952499"/>
                </a:lnTo>
                <a:lnTo>
                  <a:pt x="3615483" y="965199"/>
                </a:lnTo>
                <a:lnTo>
                  <a:pt x="3666400" y="965199"/>
                </a:lnTo>
                <a:lnTo>
                  <a:pt x="4059367" y="1066799"/>
                </a:lnTo>
                <a:lnTo>
                  <a:pt x="4106395" y="1092199"/>
                </a:lnTo>
                <a:lnTo>
                  <a:pt x="4198839" y="1117599"/>
                </a:lnTo>
                <a:lnTo>
                  <a:pt x="4244216" y="1142999"/>
                </a:lnTo>
                <a:lnTo>
                  <a:pt x="4289001" y="1155699"/>
                </a:lnTo>
                <a:lnTo>
                  <a:pt x="4333178" y="1181099"/>
                </a:lnTo>
                <a:lnTo>
                  <a:pt x="4376724" y="1193799"/>
                </a:lnTo>
                <a:lnTo>
                  <a:pt x="4461848" y="1244599"/>
                </a:lnTo>
                <a:lnTo>
                  <a:pt x="4503387" y="1257299"/>
                </a:lnTo>
                <a:lnTo>
                  <a:pt x="4544217" y="1282699"/>
                </a:lnTo>
                <a:lnTo>
                  <a:pt x="4564268" y="1295399"/>
                </a:lnTo>
                <a:close/>
              </a:path>
              <a:path w="5641975" h="2489200">
                <a:moveTo>
                  <a:pt x="5641797" y="2489199"/>
                </a:moveTo>
                <a:lnTo>
                  <a:pt x="5050445" y="2489199"/>
                </a:lnTo>
                <a:lnTo>
                  <a:pt x="5032266" y="2463799"/>
                </a:lnTo>
                <a:lnTo>
                  <a:pt x="5008055" y="2412999"/>
                </a:lnTo>
                <a:lnTo>
                  <a:pt x="4982889" y="2374899"/>
                </a:lnTo>
                <a:lnTo>
                  <a:pt x="4956778" y="2336799"/>
                </a:lnTo>
                <a:lnTo>
                  <a:pt x="4929730" y="2298699"/>
                </a:lnTo>
                <a:lnTo>
                  <a:pt x="4901752" y="2260599"/>
                </a:lnTo>
                <a:lnTo>
                  <a:pt x="4872855" y="2222499"/>
                </a:lnTo>
                <a:lnTo>
                  <a:pt x="4843045" y="2184399"/>
                </a:lnTo>
                <a:lnTo>
                  <a:pt x="4812331" y="2158999"/>
                </a:lnTo>
                <a:lnTo>
                  <a:pt x="4780722" y="2120899"/>
                </a:lnTo>
                <a:lnTo>
                  <a:pt x="4748226" y="2082799"/>
                </a:lnTo>
                <a:lnTo>
                  <a:pt x="4714851" y="2057399"/>
                </a:lnTo>
                <a:lnTo>
                  <a:pt x="4680606" y="2019299"/>
                </a:lnTo>
                <a:lnTo>
                  <a:pt x="4645499" y="1993899"/>
                </a:lnTo>
                <a:lnTo>
                  <a:pt x="4609538" y="1968499"/>
                </a:lnTo>
                <a:lnTo>
                  <a:pt x="4578769" y="1943099"/>
                </a:lnTo>
                <a:lnTo>
                  <a:pt x="4546713" y="1917699"/>
                </a:lnTo>
                <a:lnTo>
                  <a:pt x="4513410" y="1892299"/>
                </a:lnTo>
                <a:lnTo>
                  <a:pt x="4478897" y="1866899"/>
                </a:lnTo>
                <a:lnTo>
                  <a:pt x="4443213" y="1841499"/>
                </a:lnTo>
                <a:lnTo>
                  <a:pt x="4406396" y="1816099"/>
                </a:lnTo>
                <a:lnTo>
                  <a:pt x="4368485" y="1803399"/>
                </a:lnTo>
                <a:lnTo>
                  <a:pt x="4329518" y="1777999"/>
                </a:lnTo>
                <a:lnTo>
                  <a:pt x="4289533" y="1752599"/>
                </a:lnTo>
                <a:lnTo>
                  <a:pt x="4248568" y="1727199"/>
                </a:lnTo>
                <a:lnTo>
                  <a:pt x="4206663" y="1714499"/>
                </a:lnTo>
                <a:lnTo>
                  <a:pt x="4163854" y="1689099"/>
                </a:lnTo>
                <a:lnTo>
                  <a:pt x="4120181" y="1663699"/>
                </a:lnTo>
                <a:lnTo>
                  <a:pt x="4075681" y="1650999"/>
                </a:lnTo>
                <a:lnTo>
                  <a:pt x="4030394" y="1625599"/>
                </a:lnTo>
                <a:lnTo>
                  <a:pt x="3937608" y="1600199"/>
                </a:lnTo>
                <a:lnTo>
                  <a:pt x="3890187" y="1574799"/>
                </a:lnTo>
                <a:lnTo>
                  <a:pt x="3593672" y="1498599"/>
                </a:lnTo>
                <a:lnTo>
                  <a:pt x="3542612" y="1498599"/>
                </a:lnTo>
                <a:lnTo>
                  <a:pt x="3439432" y="1473199"/>
                </a:lnTo>
                <a:lnTo>
                  <a:pt x="4842972" y="1473199"/>
                </a:lnTo>
                <a:lnTo>
                  <a:pt x="4876534" y="1498599"/>
                </a:lnTo>
                <a:lnTo>
                  <a:pt x="4909190" y="1523999"/>
                </a:lnTo>
                <a:lnTo>
                  <a:pt x="4940920" y="1549399"/>
                </a:lnTo>
                <a:lnTo>
                  <a:pt x="4977393" y="1574799"/>
                </a:lnTo>
                <a:lnTo>
                  <a:pt x="5013191" y="1600199"/>
                </a:lnTo>
                <a:lnTo>
                  <a:pt x="5048308" y="1638299"/>
                </a:lnTo>
                <a:lnTo>
                  <a:pt x="5082741" y="1663699"/>
                </a:lnTo>
                <a:lnTo>
                  <a:pt x="5116484" y="1701799"/>
                </a:lnTo>
                <a:lnTo>
                  <a:pt x="5149531" y="1727199"/>
                </a:lnTo>
                <a:lnTo>
                  <a:pt x="5181877" y="1765299"/>
                </a:lnTo>
                <a:lnTo>
                  <a:pt x="5213518" y="1803399"/>
                </a:lnTo>
                <a:lnTo>
                  <a:pt x="5244447" y="1828799"/>
                </a:lnTo>
                <a:lnTo>
                  <a:pt x="5274660" y="1866899"/>
                </a:lnTo>
                <a:lnTo>
                  <a:pt x="5304152" y="1904999"/>
                </a:lnTo>
                <a:lnTo>
                  <a:pt x="5332917" y="1943099"/>
                </a:lnTo>
                <a:lnTo>
                  <a:pt x="5360951" y="1981199"/>
                </a:lnTo>
                <a:lnTo>
                  <a:pt x="5388247" y="2019299"/>
                </a:lnTo>
                <a:lnTo>
                  <a:pt x="5414801" y="2057399"/>
                </a:lnTo>
                <a:lnTo>
                  <a:pt x="5440608" y="2095499"/>
                </a:lnTo>
                <a:lnTo>
                  <a:pt x="5465662" y="2133599"/>
                </a:lnTo>
                <a:lnTo>
                  <a:pt x="5489958" y="2184399"/>
                </a:lnTo>
                <a:lnTo>
                  <a:pt x="5513492" y="2222499"/>
                </a:lnTo>
                <a:lnTo>
                  <a:pt x="5536257" y="2260599"/>
                </a:lnTo>
                <a:lnTo>
                  <a:pt x="5558249" y="2311399"/>
                </a:lnTo>
                <a:lnTo>
                  <a:pt x="5579463" y="2349499"/>
                </a:lnTo>
                <a:lnTo>
                  <a:pt x="5599892" y="2387599"/>
                </a:lnTo>
                <a:lnTo>
                  <a:pt x="5619533" y="2438399"/>
                </a:lnTo>
                <a:lnTo>
                  <a:pt x="5638380" y="2476499"/>
                </a:lnTo>
                <a:lnTo>
                  <a:pt x="5641797" y="2489199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9808" y="2065992"/>
            <a:ext cx="4991100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Arvot</a:t>
            </a:r>
            <a:endParaRPr sz="5400"/>
          </a:p>
          <a:p>
            <a:pPr algn="ctr">
              <a:lnSpc>
                <a:spcPts val="6155"/>
              </a:lnSpc>
            </a:pPr>
            <a:r>
              <a:rPr sz="5400" b="0" spc="-69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400" b="0" spc="-35" dirty="0">
                <a:solidFill>
                  <a:srgbClr val="FFFFFF"/>
                </a:solidFill>
                <a:latin typeface="Arial"/>
                <a:cs typeface="Arial"/>
              </a:rPr>
              <a:t>apam</a:t>
            </a:r>
            <a:r>
              <a:rPr sz="5400" b="0" spc="-3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5400" b="0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400" b="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spc="-10" dirty="0">
                <a:solidFill>
                  <a:srgbClr val="FFFFFF"/>
                </a:solidFill>
                <a:latin typeface="Arial"/>
                <a:cs typeface="Arial"/>
              </a:rPr>
              <a:t>toimia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3212" y="2433"/>
            <a:ext cx="4079240" cy="3733800"/>
          </a:xfrm>
          <a:custGeom>
            <a:avLst/>
            <a:gdLst/>
            <a:ahLst/>
            <a:cxnLst/>
            <a:rect l="l" t="t" r="r" b="b"/>
            <a:pathLst>
              <a:path w="4079240" h="3733800">
                <a:moveTo>
                  <a:pt x="1425902" y="3721099"/>
                </a:moveTo>
                <a:lnTo>
                  <a:pt x="1874693" y="3721099"/>
                </a:lnTo>
                <a:lnTo>
                  <a:pt x="1823305" y="3733799"/>
                </a:lnTo>
                <a:lnTo>
                  <a:pt x="1473538" y="3733799"/>
                </a:lnTo>
                <a:lnTo>
                  <a:pt x="1425902" y="3721099"/>
                </a:lnTo>
                <a:close/>
              </a:path>
              <a:path w="4079240" h="3733800">
                <a:moveTo>
                  <a:pt x="2377801" y="3009899"/>
                </a:moveTo>
                <a:lnTo>
                  <a:pt x="3312579" y="3009899"/>
                </a:lnTo>
                <a:lnTo>
                  <a:pt x="3279170" y="3022599"/>
                </a:lnTo>
                <a:lnTo>
                  <a:pt x="3243082" y="3035299"/>
                </a:lnTo>
                <a:lnTo>
                  <a:pt x="3201534" y="3060699"/>
                </a:lnTo>
                <a:lnTo>
                  <a:pt x="3151747" y="3086099"/>
                </a:lnTo>
                <a:lnTo>
                  <a:pt x="3090939" y="3124199"/>
                </a:lnTo>
                <a:lnTo>
                  <a:pt x="3016329" y="3174999"/>
                </a:lnTo>
                <a:lnTo>
                  <a:pt x="2987153" y="3200399"/>
                </a:lnTo>
                <a:lnTo>
                  <a:pt x="2956397" y="3213099"/>
                </a:lnTo>
                <a:lnTo>
                  <a:pt x="2923972" y="3238499"/>
                </a:lnTo>
                <a:lnTo>
                  <a:pt x="2889789" y="3263899"/>
                </a:lnTo>
                <a:lnTo>
                  <a:pt x="2853759" y="3289299"/>
                </a:lnTo>
                <a:lnTo>
                  <a:pt x="2815795" y="3314699"/>
                </a:lnTo>
                <a:lnTo>
                  <a:pt x="2775806" y="3340099"/>
                </a:lnTo>
                <a:lnTo>
                  <a:pt x="2733705" y="3365499"/>
                </a:lnTo>
                <a:lnTo>
                  <a:pt x="2689403" y="3390899"/>
                </a:lnTo>
                <a:lnTo>
                  <a:pt x="2642810" y="3416299"/>
                </a:lnTo>
                <a:lnTo>
                  <a:pt x="2593839" y="3454399"/>
                </a:lnTo>
                <a:lnTo>
                  <a:pt x="2542400" y="3479799"/>
                </a:lnTo>
                <a:lnTo>
                  <a:pt x="2488406" y="3517899"/>
                </a:lnTo>
                <a:lnTo>
                  <a:pt x="2431766" y="3543299"/>
                </a:lnTo>
                <a:lnTo>
                  <a:pt x="2284056" y="3619499"/>
                </a:lnTo>
                <a:lnTo>
                  <a:pt x="2233763" y="3632199"/>
                </a:lnTo>
                <a:lnTo>
                  <a:pt x="2183067" y="3657599"/>
                </a:lnTo>
                <a:lnTo>
                  <a:pt x="1926210" y="3721099"/>
                </a:lnTo>
                <a:lnTo>
                  <a:pt x="1379077" y="3721099"/>
                </a:lnTo>
                <a:lnTo>
                  <a:pt x="1333138" y="3708399"/>
                </a:lnTo>
                <a:lnTo>
                  <a:pt x="1288160" y="3708399"/>
                </a:lnTo>
                <a:lnTo>
                  <a:pt x="1201393" y="3682999"/>
                </a:lnTo>
                <a:lnTo>
                  <a:pt x="1159755" y="3670299"/>
                </a:lnTo>
                <a:lnTo>
                  <a:pt x="1119381" y="3670299"/>
                </a:lnTo>
                <a:lnTo>
                  <a:pt x="1080348" y="3657599"/>
                </a:lnTo>
                <a:lnTo>
                  <a:pt x="1035674" y="3632199"/>
                </a:lnTo>
                <a:lnTo>
                  <a:pt x="948160" y="3606799"/>
                </a:lnTo>
                <a:lnTo>
                  <a:pt x="863244" y="3555999"/>
                </a:lnTo>
                <a:lnTo>
                  <a:pt x="821815" y="3543299"/>
                </a:lnTo>
                <a:lnTo>
                  <a:pt x="781102" y="3517899"/>
                </a:lnTo>
                <a:lnTo>
                  <a:pt x="741128" y="3492499"/>
                </a:lnTo>
                <a:lnTo>
                  <a:pt x="701914" y="3467099"/>
                </a:lnTo>
                <a:lnTo>
                  <a:pt x="663483" y="3428999"/>
                </a:lnTo>
                <a:lnTo>
                  <a:pt x="625858" y="3403599"/>
                </a:lnTo>
                <a:lnTo>
                  <a:pt x="589060" y="3378199"/>
                </a:lnTo>
                <a:lnTo>
                  <a:pt x="553112" y="3340099"/>
                </a:lnTo>
                <a:lnTo>
                  <a:pt x="518036" y="3301999"/>
                </a:lnTo>
                <a:lnTo>
                  <a:pt x="483855" y="3276599"/>
                </a:lnTo>
                <a:lnTo>
                  <a:pt x="461679" y="3251199"/>
                </a:lnTo>
                <a:lnTo>
                  <a:pt x="1788789" y="3251199"/>
                </a:lnTo>
                <a:lnTo>
                  <a:pt x="1892056" y="3225799"/>
                </a:lnTo>
                <a:lnTo>
                  <a:pt x="1943452" y="3225799"/>
                </a:lnTo>
                <a:lnTo>
                  <a:pt x="1994449" y="3200399"/>
                </a:lnTo>
                <a:lnTo>
                  <a:pt x="2094534" y="3174999"/>
                </a:lnTo>
                <a:lnTo>
                  <a:pt x="2143263" y="3149599"/>
                </a:lnTo>
                <a:lnTo>
                  <a:pt x="2190877" y="3124199"/>
                </a:lnTo>
                <a:lnTo>
                  <a:pt x="2248036" y="3086099"/>
                </a:lnTo>
                <a:lnTo>
                  <a:pt x="2302191" y="3060699"/>
                </a:lnTo>
                <a:lnTo>
                  <a:pt x="2353496" y="3022599"/>
                </a:lnTo>
                <a:lnTo>
                  <a:pt x="2377801" y="3009899"/>
                </a:lnTo>
                <a:close/>
              </a:path>
              <a:path w="4079240" h="3733800">
                <a:moveTo>
                  <a:pt x="3230261" y="2527299"/>
                </a:moveTo>
                <a:lnTo>
                  <a:pt x="3475879" y="2527299"/>
                </a:lnTo>
                <a:lnTo>
                  <a:pt x="3653363" y="2578099"/>
                </a:lnTo>
                <a:lnTo>
                  <a:pt x="3740757" y="2628899"/>
                </a:lnTo>
                <a:lnTo>
                  <a:pt x="3784292" y="2641599"/>
                </a:lnTo>
                <a:lnTo>
                  <a:pt x="3827788" y="2666999"/>
                </a:lnTo>
                <a:lnTo>
                  <a:pt x="3871293" y="2705099"/>
                </a:lnTo>
                <a:lnTo>
                  <a:pt x="3958537" y="2755899"/>
                </a:lnTo>
                <a:lnTo>
                  <a:pt x="4002376" y="2793999"/>
                </a:lnTo>
                <a:lnTo>
                  <a:pt x="4046426" y="2819399"/>
                </a:lnTo>
                <a:lnTo>
                  <a:pt x="4078774" y="2844799"/>
                </a:lnTo>
                <a:lnTo>
                  <a:pt x="4078774" y="3441699"/>
                </a:lnTo>
                <a:lnTo>
                  <a:pt x="4057142" y="3416299"/>
                </a:lnTo>
                <a:lnTo>
                  <a:pt x="4013381" y="3390899"/>
                </a:lnTo>
                <a:lnTo>
                  <a:pt x="3970384" y="3365499"/>
                </a:lnTo>
                <a:lnTo>
                  <a:pt x="3928160" y="3340099"/>
                </a:lnTo>
                <a:lnTo>
                  <a:pt x="3886716" y="3301999"/>
                </a:lnTo>
                <a:lnTo>
                  <a:pt x="3846060" y="3276599"/>
                </a:lnTo>
                <a:lnTo>
                  <a:pt x="3806200" y="3251199"/>
                </a:lnTo>
                <a:lnTo>
                  <a:pt x="3760529" y="3213099"/>
                </a:lnTo>
                <a:lnTo>
                  <a:pt x="3713459" y="3174999"/>
                </a:lnTo>
                <a:lnTo>
                  <a:pt x="3665789" y="3149599"/>
                </a:lnTo>
                <a:lnTo>
                  <a:pt x="3618319" y="3111499"/>
                </a:lnTo>
                <a:lnTo>
                  <a:pt x="3571849" y="3086099"/>
                </a:lnTo>
                <a:lnTo>
                  <a:pt x="3527178" y="3060699"/>
                </a:lnTo>
                <a:lnTo>
                  <a:pt x="3485106" y="3035299"/>
                </a:lnTo>
                <a:lnTo>
                  <a:pt x="3446433" y="3022599"/>
                </a:lnTo>
                <a:lnTo>
                  <a:pt x="3411959" y="3009899"/>
                </a:lnTo>
                <a:lnTo>
                  <a:pt x="2377801" y="3009899"/>
                </a:lnTo>
                <a:lnTo>
                  <a:pt x="2402107" y="2997199"/>
                </a:lnTo>
                <a:lnTo>
                  <a:pt x="2448175" y="2971799"/>
                </a:lnTo>
                <a:lnTo>
                  <a:pt x="2491855" y="2946399"/>
                </a:lnTo>
                <a:lnTo>
                  <a:pt x="2533301" y="2920999"/>
                </a:lnTo>
                <a:lnTo>
                  <a:pt x="2572666" y="2895599"/>
                </a:lnTo>
                <a:lnTo>
                  <a:pt x="2610105" y="2870199"/>
                </a:lnTo>
                <a:lnTo>
                  <a:pt x="2645770" y="2844799"/>
                </a:lnTo>
                <a:lnTo>
                  <a:pt x="2679815" y="2819399"/>
                </a:lnTo>
                <a:lnTo>
                  <a:pt x="2712396" y="2793999"/>
                </a:lnTo>
                <a:lnTo>
                  <a:pt x="2791568" y="2743199"/>
                </a:lnTo>
                <a:lnTo>
                  <a:pt x="2837505" y="2717799"/>
                </a:lnTo>
                <a:lnTo>
                  <a:pt x="2881887" y="2679699"/>
                </a:lnTo>
                <a:lnTo>
                  <a:pt x="2925123" y="2654299"/>
                </a:lnTo>
                <a:lnTo>
                  <a:pt x="3009806" y="2603499"/>
                </a:lnTo>
                <a:lnTo>
                  <a:pt x="3052075" y="2590799"/>
                </a:lnTo>
                <a:lnTo>
                  <a:pt x="3094843" y="2565399"/>
                </a:lnTo>
                <a:lnTo>
                  <a:pt x="3183526" y="2539999"/>
                </a:lnTo>
                <a:lnTo>
                  <a:pt x="3230261" y="2527299"/>
                </a:lnTo>
                <a:close/>
              </a:path>
              <a:path w="4079240" h="3733800">
                <a:moveTo>
                  <a:pt x="1370507" y="0"/>
                </a:moveTo>
                <a:lnTo>
                  <a:pt x="2403862" y="0"/>
                </a:lnTo>
                <a:lnTo>
                  <a:pt x="2363720" y="25399"/>
                </a:lnTo>
                <a:lnTo>
                  <a:pt x="2310035" y="38099"/>
                </a:lnTo>
                <a:lnTo>
                  <a:pt x="2091472" y="139699"/>
                </a:lnTo>
                <a:lnTo>
                  <a:pt x="2036085" y="177799"/>
                </a:lnTo>
                <a:lnTo>
                  <a:pt x="1924709" y="228599"/>
                </a:lnTo>
                <a:lnTo>
                  <a:pt x="1812811" y="304799"/>
                </a:lnTo>
                <a:lnTo>
                  <a:pt x="1756772" y="330199"/>
                </a:lnTo>
                <a:lnTo>
                  <a:pt x="1532989" y="482599"/>
                </a:lnTo>
                <a:lnTo>
                  <a:pt x="1477347" y="533399"/>
                </a:lnTo>
                <a:lnTo>
                  <a:pt x="1421911" y="571499"/>
                </a:lnTo>
                <a:lnTo>
                  <a:pt x="1366723" y="622299"/>
                </a:lnTo>
                <a:lnTo>
                  <a:pt x="1311824" y="660399"/>
                </a:lnTo>
                <a:lnTo>
                  <a:pt x="1203064" y="761999"/>
                </a:lnTo>
                <a:lnTo>
                  <a:pt x="1095967" y="863599"/>
                </a:lnTo>
                <a:lnTo>
                  <a:pt x="1043146" y="927099"/>
                </a:lnTo>
                <a:lnTo>
                  <a:pt x="990868" y="977899"/>
                </a:lnTo>
                <a:lnTo>
                  <a:pt x="939174" y="1041399"/>
                </a:lnTo>
                <a:lnTo>
                  <a:pt x="901049" y="1079499"/>
                </a:lnTo>
                <a:lnTo>
                  <a:pt x="864594" y="1130299"/>
                </a:lnTo>
                <a:lnTo>
                  <a:pt x="829811" y="1181099"/>
                </a:lnTo>
                <a:lnTo>
                  <a:pt x="796699" y="1219199"/>
                </a:lnTo>
                <a:lnTo>
                  <a:pt x="765259" y="1269999"/>
                </a:lnTo>
                <a:lnTo>
                  <a:pt x="735491" y="1308099"/>
                </a:lnTo>
                <a:lnTo>
                  <a:pt x="707397" y="1358899"/>
                </a:lnTo>
                <a:lnTo>
                  <a:pt x="680976" y="1396999"/>
                </a:lnTo>
                <a:lnTo>
                  <a:pt x="656230" y="1447799"/>
                </a:lnTo>
                <a:lnTo>
                  <a:pt x="633158" y="1485899"/>
                </a:lnTo>
                <a:lnTo>
                  <a:pt x="611762" y="1536699"/>
                </a:lnTo>
                <a:lnTo>
                  <a:pt x="592042" y="1574799"/>
                </a:lnTo>
                <a:lnTo>
                  <a:pt x="573998" y="1625599"/>
                </a:lnTo>
                <a:lnTo>
                  <a:pt x="557631" y="1663699"/>
                </a:lnTo>
                <a:lnTo>
                  <a:pt x="542942" y="1714499"/>
                </a:lnTo>
                <a:lnTo>
                  <a:pt x="529932" y="1752599"/>
                </a:lnTo>
                <a:lnTo>
                  <a:pt x="518600" y="1803399"/>
                </a:lnTo>
                <a:lnTo>
                  <a:pt x="508947" y="1841499"/>
                </a:lnTo>
                <a:lnTo>
                  <a:pt x="500974" y="1892299"/>
                </a:lnTo>
                <a:lnTo>
                  <a:pt x="494682" y="1930399"/>
                </a:lnTo>
                <a:lnTo>
                  <a:pt x="490071" y="1981199"/>
                </a:lnTo>
                <a:lnTo>
                  <a:pt x="487142" y="2019299"/>
                </a:lnTo>
                <a:lnTo>
                  <a:pt x="485894" y="2070099"/>
                </a:lnTo>
                <a:lnTo>
                  <a:pt x="486330" y="2108199"/>
                </a:lnTo>
                <a:lnTo>
                  <a:pt x="488448" y="2158999"/>
                </a:lnTo>
                <a:lnTo>
                  <a:pt x="492251" y="2197099"/>
                </a:lnTo>
                <a:lnTo>
                  <a:pt x="497738" y="2247899"/>
                </a:lnTo>
                <a:lnTo>
                  <a:pt x="504910" y="2285999"/>
                </a:lnTo>
                <a:lnTo>
                  <a:pt x="513767" y="2336799"/>
                </a:lnTo>
                <a:lnTo>
                  <a:pt x="524311" y="2374899"/>
                </a:lnTo>
                <a:lnTo>
                  <a:pt x="536541" y="2412999"/>
                </a:lnTo>
                <a:lnTo>
                  <a:pt x="550459" y="2463799"/>
                </a:lnTo>
                <a:lnTo>
                  <a:pt x="566064" y="2501899"/>
                </a:lnTo>
                <a:lnTo>
                  <a:pt x="586169" y="2552699"/>
                </a:lnTo>
                <a:lnTo>
                  <a:pt x="607938" y="2603499"/>
                </a:lnTo>
                <a:lnTo>
                  <a:pt x="631325" y="2654299"/>
                </a:lnTo>
                <a:lnTo>
                  <a:pt x="656282" y="2692399"/>
                </a:lnTo>
                <a:lnTo>
                  <a:pt x="682764" y="2743199"/>
                </a:lnTo>
                <a:lnTo>
                  <a:pt x="710723" y="2781299"/>
                </a:lnTo>
                <a:lnTo>
                  <a:pt x="740113" y="2832099"/>
                </a:lnTo>
                <a:lnTo>
                  <a:pt x="770886" y="2870199"/>
                </a:lnTo>
                <a:lnTo>
                  <a:pt x="802996" y="2908299"/>
                </a:lnTo>
                <a:lnTo>
                  <a:pt x="836396" y="2933699"/>
                </a:lnTo>
                <a:lnTo>
                  <a:pt x="871039" y="2971799"/>
                </a:lnTo>
                <a:lnTo>
                  <a:pt x="906879" y="3009899"/>
                </a:lnTo>
                <a:lnTo>
                  <a:pt x="943868" y="3035299"/>
                </a:lnTo>
                <a:lnTo>
                  <a:pt x="981960" y="3060699"/>
                </a:lnTo>
                <a:lnTo>
                  <a:pt x="1021108" y="3086099"/>
                </a:lnTo>
                <a:lnTo>
                  <a:pt x="1061266" y="3111499"/>
                </a:lnTo>
                <a:lnTo>
                  <a:pt x="1102386" y="3136899"/>
                </a:lnTo>
                <a:lnTo>
                  <a:pt x="1144421" y="3162299"/>
                </a:lnTo>
                <a:lnTo>
                  <a:pt x="1231052" y="3187699"/>
                </a:lnTo>
                <a:lnTo>
                  <a:pt x="1269211" y="3200399"/>
                </a:lnTo>
                <a:lnTo>
                  <a:pt x="1309479" y="3213099"/>
                </a:lnTo>
                <a:lnTo>
                  <a:pt x="1351678" y="3225799"/>
                </a:lnTo>
                <a:lnTo>
                  <a:pt x="1395628" y="3225799"/>
                </a:lnTo>
                <a:lnTo>
                  <a:pt x="1488066" y="3251199"/>
                </a:lnTo>
                <a:lnTo>
                  <a:pt x="461679" y="3251199"/>
                </a:lnTo>
                <a:lnTo>
                  <a:pt x="450590" y="3238499"/>
                </a:lnTo>
                <a:lnTo>
                  <a:pt x="418265" y="3200399"/>
                </a:lnTo>
                <a:lnTo>
                  <a:pt x="386901" y="3162299"/>
                </a:lnTo>
                <a:lnTo>
                  <a:pt x="356520" y="3124199"/>
                </a:lnTo>
                <a:lnTo>
                  <a:pt x="327146" y="3086099"/>
                </a:lnTo>
                <a:lnTo>
                  <a:pt x="298800" y="3047999"/>
                </a:lnTo>
                <a:lnTo>
                  <a:pt x="271504" y="2997199"/>
                </a:lnTo>
                <a:lnTo>
                  <a:pt x="245281" y="2959099"/>
                </a:lnTo>
                <a:lnTo>
                  <a:pt x="220154" y="2908299"/>
                </a:lnTo>
                <a:lnTo>
                  <a:pt x="196143" y="2870199"/>
                </a:lnTo>
                <a:lnTo>
                  <a:pt x="173273" y="2819399"/>
                </a:lnTo>
                <a:lnTo>
                  <a:pt x="151565" y="2781299"/>
                </a:lnTo>
                <a:lnTo>
                  <a:pt x="131041" y="2730499"/>
                </a:lnTo>
                <a:lnTo>
                  <a:pt x="111724" y="2679699"/>
                </a:lnTo>
                <a:lnTo>
                  <a:pt x="100233" y="2641599"/>
                </a:lnTo>
                <a:lnTo>
                  <a:pt x="89133" y="2616199"/>
                </a:lnTo>
                <a:lnTo>
                  <a:pt x="78470" y="2578099"/>
                </a:lnTo>
                <a:lnTo>
                  <a:pt x="68288" y="2552699"/>
                </a:lnTo>
                <a:lnTo>
                  <a:pt x="58633" y="2514599"/>
                </a:lnTo>
                <a:lnTo>
                  <a:pt x="49548" y="2476499"/>
                </a:lnTo>
                <a:lnTo>
                  <a:pt x="41080" y="2438399"/>
                </a:lnTo>
                <a:lnTo>
                  <a:pt x="33273" y="2412999"/>
                </a:lnTo>
                <a:lnTo>
                  <a:pt x="26171" y="2374899"/>
                </a:lnTo>
                <a:lnTo>
                  <a:pt x="19821" y="2336799"/>
                </a:lnTo>
                <a:lnTo>
                  <a:pt x="14266" y="2298699"/>
                </a:lnTo>
                <a:lnTo>
                  <a:pt x="9551" y="2260599"/>
                </a:lnTo>
                <a:lnTo>
                  <a:pt x="5723" y="2209799"/>
                </a:lnTo>
                <a:lnTo>
                  <a:pt x="2825" y="2171699"/>
                </a:lnTo>
                <a:lnTo>
                  <a:pt x="902" y="2133599"/>
                </a:lnTo>
                <a:lnTo>
                  <a:pt x="0" y="2095499"/>
                </a:lnTo>
                <a:lnTo>
                  <a:pt x="162" y="2044699"/>
                </a:lnTo>
                <a:lnTo>
                  <a:pt x="1435" y="2006599"/>
                </a:lnTo>
                <a:lnTo>
                  <a:pt x="3864" y="1968499"/>
                </a:lnTo>
                <a:lnTo>
                  <a:pt x="7492" y="1917699"/>
                </a:lnTo>
                <a:lnTo>
                  <a:pt x="12365" y="1879599"/>
                </a:lnTo>
                <a:lnTo>
                  <a:pt x="18528" y="1828799"/>
                </a:lnTo>
                <a:lnTo>
                  <a:pt x="26026" y="1790699"/>
                </a:lnTo>
                <a:lnTo>
                  <a:pt x="34903" y="1739899"/>
                </a:lnTo>
                <a:lnTo>
                  <a:pt x="45205" y="1689099"/>
                </a:lnTo>
                <a:lnTo>
                  <a:pt x="56977" y="1650999"/>
                </a:lnTo>
                <a:lnTo>
                  <a:pt x="70263" y="1600199"/>
                </a:lnTo>
                <a:lnTo>
                  <a:pt x="85108" y="1549399"/>
                </a:lnTo>
                <a:lnTo>
                  <a:pt x="101558" y="1498599"/>
                </a:lnTo>
                <a:lnTo>
                  <a:pt x="119657" y="1447799"/>
                </a:lnTo>
                <a:lnTo>
                  <a:pt x="139450" y="1396999"/>
                </a:lnTo>
                <a:lnTo>
                  <a:pt x="160983" y="1346199"/>
                </a:lnTo>
                <a:lnTo>
                  <a:pt x="184299" y="1295399"/>
                </a:lnTo>
                <a:lnTo>
                  <a:pt x="209444" y="1244599"/>
                </a:lnTo>
                <a:lnTo>
                  <a:pt x="236463" y="1193799"/>
                </a:lnTo>
                <a:lnTo>
                  <a:pt x="265400" y="1142999"/>
                </a:lnTo>
                <a:lnTo>
                  <a:pt x="296302" y="1092199"/>
                </a:lnTo>
                <a:lnTo>
                  <a:pt x="329212" y="1041399"/>
                </a:lnTo>
                <a:lnTo>
                  <a:pt x="364175" y="990599"/>
                </a:lnTo>
                <a:lnTo>
                  <a:pt x="401237" y="939799"/>
                </a:lnTo>
                <a:lnTo>
                  <a:pt x="440442" y="888999"/>
                </a:lnTo>
                <a:lnTo>
                  <a:pt x="481836" y="825499"/>
                </a:lnTo>
                <a:lnTo>
                  <a:pt x="525462" y="774699"/>
                </a:lnTo>
                <a:lnTo>
                  <a:pt x="571367" y="723899"/>
                </a:lnTo>
                <a:lnTo>
                  <a:pt x="623044" y="660399"/>
                </a:lnTo>
                <a:lnTo>
                  <a:pt x="675190" y="609599"/>
                </a:lnTo>
                <a:lnTo>
                  <a:pt x="727775" y="546099"/>
                </a:lnTo>
                <a:lnTo>
                  <a:pt x="887850" y="393699"/>
                </a:lnTo>
                <a:lnTo>
                  <a:pt x="996198" y="292099"/>
                </a:lnTo>
                <a:lnTo>
                  <a:pt x="1050769" y="253999"/>
                </a:lnTo>
                <a:lnTo>
                  <a:pt x="1105565" y="203199"/>
                </a:lnTo>
                <a:lnTo>
                  <a:pt x="1160554" y="165099"/>
                </a:lnTo>
                <a:lnTo>
                  <a:pt x="1215707" y="114299"/>
                </a:lnTo>
                <a:lnTo>
                  <a:pt x="1326380" y="38099"/>
                </a:lnTo>
                <a:lnTo>
                  <a:pt x="1370507" y="0"/>
                </a:lnTo>
                <a:close/>
              </a:path>
              <a:path w="4079240" h="3733800">
                <a:moveTo>
                  <a:pt x="3330578" y="2514599"/>
                </a:moveTo>
                <a:lnTo>
                  <a:pt x="3384982" y="2514599"/>
                </a:lnTo>
                <a:lnTo>
                  <a:pt x="3430652" y="2527299"/>
                </a:lnTo>
                <a:lnTo>
                  <a:pt x="3279142" y="2527299"/>
                </a:lnTo>
                <a:lnTo>
                  <a:pt x="3330578" y="2514599"/>
                </a:lnTo>
                <a:close/>
              </a:path>
            </a:pathLst>
          </a:custGeom>
          <a:solidFill>
            <a:srgbClr val="F1A9C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5" y="578363"/>
            <a:ext cx="4873296" cy="507146"/>
          </a:xfrm>
          <a:prstGeom prst="rect">
            <a:avLst/>
          </a:prstGeom>
        </p:spPr>
        <p:txBody>
          <a:bodyPr vert="horz" wrap="square" lIns="0" tIns="7552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 err="1"/>
              <a:t>Arvot</a:t>
            </a:r>
            <a:r>
              <a:rPr sz="2800" spc="-145" dirty="0"/>
              <a:t> </a:t>
            </a:r>
            <a:r>
              <a:rPr sz="2800" b="0" dirty="0">
                <a:latin typeface="Arial"/>
                <a:cs typeface="Arial"/>
              </a:rPr>
              <a:t>–</a:t>
            </a:r>
            <a:r>
              <a:rPr sz="2800" b="0" spc="-10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tapamme</a:t>
            </a:r>
            <a:r>
              <a:rPr sz="2800" b="0" spc="-90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toimia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019" y="2029967"/>
            <a:ext cx="213550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7000" marR="426720" lvl="0" indent="0" defTabSz="91440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Huolehdimme</a:t>
            </a:r>
            <a:r>
              <a:rPr kumimoji="0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siitä,</a:t>
            </a:r>
            <a:r>
              <a:rPr kumimoji="0" sz="1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että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asiakkaat 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saavat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eri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elämänvaiheissa tarvitsemiaan palveluita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yhdenvertaisesti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koko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hyvinvointialueella.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0" marR="43053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Palvelut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turvataan molemmilla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kotimaisilla kielillä.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Edistämme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palveluiden</a:t>
            </a:r>
            <a:r>
              <a:rPr kumimoji="0" sz="1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saatavuutta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myös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englanniksi.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0" marR="198755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Kohtelemme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asiakkaita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työntekijöitä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kunnioittavasti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oikeudenmukaisesti.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6351" y="2029967"/>
            <a:ext cx="213677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8270" marR="272415" lvl="0" indent="0" defTabSz="91440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Kaiken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toimintamme lähtökohta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asukkaan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asiakkaan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8270" marR="184785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Tunnistamme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eri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asiakasryhmien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tarpeet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otamme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asiakkaan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mukaan palvelujen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suunnitteluun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arviointiin.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8270" marR="225425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Tavoitteemme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laadukas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asiakaskokemus.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4920" y="2029967"/>
            <a:ext cx="213550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7000" marR="180340" lvl="0" indent="0" defTabSz="91440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Asukkaiden,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palveluiden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käyttäjien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henkilöstön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osallisuus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sekä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yhteistyö kolmannen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sektorin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kanssa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tärkeä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voimavaramme.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0" marR="24511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Vahvistamme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osallisuutta läpinäkyvällä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oikea-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aikaisella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toiminnalla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sekä 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avaamalla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uusia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vaikuttamisen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ja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vuorovaikutuksen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kanavia.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1964" y="2029967"/>
            <a:ext cx="213677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7635" marR="194310" lvl="0" indent="0" defTabSz="91440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Uudistamme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rohkeasti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ketterästi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palveluitamme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toimintatapojamme yhteistyössä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asiakkaiden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henkilöstön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kanssa.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635" marR="339725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Mittaamme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toimintamme tuloksellisuutta,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asiakaskokemusta</a:t>
            </a:r>
            <a:r>
              <a:rPr kumimoji="0" sz="12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henkilöstön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hyvinvointia.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635" marR="16383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Olemme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valmiit myöntämään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korjaamaan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omat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virheemme.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8152" y="2029967"/>
            <a:ext cx="213677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8270" marR="138430" lvl="0" indent="0" defTabSz="914400" eaLnBrk="1" fontAlgn="auto" latinLnBrk="0" hangingPunct="1">
              <a:lnSpc>
                <a:spcPct val="100000"/>
              </a:lnSpc>
              <a:spcBef>
                <a:spcPts val="1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Toimintamme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on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taloudellisesti,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sosiaalisesti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ekologisesti</a:t>
            </a:r>
            <a:r>
              <a:rPr kumimoji="0" sz="1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vastuullista. Edellytämme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vastuullisuutta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myös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kumppaneiltamme.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8270" marR="150495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Huolehdimme kustannustehokkaasti asukkaiden</a:t>
            </a:r>
            <a:r>
              <a:rPr kumimoji="0" sz="12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turvallisuudesta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hyvinvoinnista.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8270" marR="14478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Olemme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edelläkävijä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vastuullisena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ja kannustavana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työnantajana.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19" y="1591055"/>
            <a:ext cx="213550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76200" rIns="0" bIns="0" rtlCol="0">
            <a:spAutoFit/>
          </a:bodyPr>
          <a:lstStyle/>
          <a:p>
            <a:pPr marL="15494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Yhdenvertaisuus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6351" y="1591055"/>
            <a:ext cx="213677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76200" rIns="0" bIns="0" rtlCol="0">
            <a:spAutoFit/>
          </a:bodyPr>
          <a:lstStyle/>
          <a:p>
            <a:pPr marL="23241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Ihmislähtöisyys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4920" y="1591055"/>
            <a:ext cx="213550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76200" rIns="0" bIns="0" rtlCol="0">
            <a:spAutoFit/>
          </a:bodyPr>
          <a:lstStyle/>
          <a:p>
            <a:pPr marL="508634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Osallisuus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1964" y="1591055"/>
            <a:ext cx="213677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76200" rIns="0" bIns="0" rtlCol="0">
            <a:spAutoFit/>
          </a:bodyPr>
          <a:lstStyle/>
          <a:p>
            <a:pPr marL="60325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Rohkeus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98152" y="1591055"/>
            <a:ext cx="2136775" cy="439420"/>
          </a:xfrm>
          <a:custGeom>
            <a:avLst/>
            <a:gdLst/>
            <a:ahLst/>
            <a:cxnLst/>
            <a:rect l="l" t="t" r="r" b="b"/>
            <a:pathLst>
              <a:path w="2136775" h="439419">
                <a:moveTo>
                  <a:pt x="2136648" y="0"/>
                </a:moveTo>
                <a:lnTo>
                  <a:pt x="0" y="0"/>
                </a:lnTo>
                <a:lnTo>
                  <a:pt x="0" y="438912"/>
                </a:lnTo>
                <a:lnTo>
                  <a:pt x="2136648" y="438912"/>
                </a:lnTo>
                <a:lnTo>
                  <a:pt x="2136648" y="0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41500" y="1655036"/>
            <a:ext cx="144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Vastuullisuus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544D7C-DD98-48F6-9CF4-3700C9B7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319"/>
            <a:ext cx="5257800" cy="856187"/>
          </a:xfrm>
        </p:spPr>
        <p:txBody>
          <a:bodyPr>
            <a:normAutofit/>
          </a:bodyPr>
          <a:lstStyle/>
          <a:p>
            <a:r>
              <a:rPr lang="fi-FI" sz="3200" dirty="0"/>
              <a:t>Uudistuksen tavoitteita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0ABDA6-58E9-4E65-B543-1EA4D22E9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Turvata yhdenvertaiset ja laadukkaat sosiaali- ja terveydenhuollon sekä pelastustoimen palvelut hyvinvointialueella asuville</a:t>
            </a:r>
          </a:p>
          <a:p>
            <a:r>
              <a:rPr lang="fi-FI" dirty="0"/>
              <a:t>Parantaa palvelujen saatavuutta ja saavutettavuutta</a:t>
            </a:r>
          </a:p>
          <a:p>
            <a:r>
              <a:rPr lang="fi-FI" dirty="0"/>
              <a:t>Kaventaa hyvinvointi- ja terveyseroja</a:t>
            </a:r>
          </a:p>
          <a:p>
            <a:r>
              <a:rPr lang="fi-FI" dirty="0"/>
              <a:t>Turvata ammattitaitoisen työvoiman saanti</a:t>
            </a:r>
          </a:p>
          <a:p>
            <a:r>
              <a:rPr lang="fi-FI" dirty="0"/>
              <a:t>Vastata ikääntymisen ja syntyvyyden laskun aiheuttamiin haasteisiin</a:t>
            </a:r>
          </a:p>
          <a:p>
            <a:r>
              <a:rPr lang="fi-FI" dirty="0"/>
              <a:t>Hillitä kustannusten kasvua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A6D5A4A-D329-4199-8683-BF04117B3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10" y="1580506"/>
            <a:ext cx="3602964" cy="36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6860"/>
      </p:ext>
    </p:extLst>
  </p:cSld>
  <p:clrMapOvr>
    <a:masterClrMapping/>
  </p:clrMapOvr>
</p:sld>
</file>

<file path=ppt/theme/theme1.xml><?xml version="1.0" encoding="utf-8"?>
<a:theme xmlns:a="http://schemas.openxmlformats.org/drawingml/2006/main" name="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vihrea-teema-itauusimaa" id="{B7459BEE-A4C4-48E1-AECE-8FE856EE0146}" vid="{01425C54-2D6C-4223-AB87-D40D90F9859F}"/>
    </a:ext>
  </a:extLst>
</a:theme>
</file>

<file path=ppt/theme/theme2.xml><?xml version="1.0" encoding="utf-8"?>
<a:theme xmlns:a="http://schemas.openxmlformats.org/drawingml/2006/main" name="1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vihrea-teema-itauusimaa" id="{B7459BEE-A4C4-48E1-AECE-8FE856EE0146}" vid="{AF9C8503-F09C-4791-849A-9225D1956333}"/>
    </a:ext>
  </a:extLst>
</a:theme>
</file>

<file path=ppt/theme/theme3.xml><?xml version="1.0" encoding="utf-8"?>
<a:theme xmlns:a="http://schemas.openxmlformats.org/drawingml/2006/main" name="2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eisesittely 01022023 PPT" id="{5866E918-9EF7-474E-B203-C0510F53E035}" vid="{5CD7147C-103D-42F0-AFE8-FE8A4F154406}"/>
    </a:ext>
  </a:extLst>
</a:theme>
</file>

<file path=ppt/theme/theme4.xml><?xml version="1.0" encoding="utf-8"?>
<a:theme xmlns:a="http://schemas.openxmlformats.org/drawingml/2006/main" name="3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eisesittely 01022023 PPT SV" id="{52C8A77D-BEF2-4294-8DB3-F7B73B820183}" vid="{A3CDFC11-A862-4056-BDA5-B95A8B31FA9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B438EBF0EF69842A7878CDFC740E5AF" ma:contentTypeVersion="14" ma:contentTypeDescription="Luo uusi asiakirja." ma:contentTypeScope="" ma:versionID="23b49e487c5c67f62b21866bcd548b41">
  <xsd:schema xmlns:xsd="http://www.w3.org/2001/XMLSchema" xmlns:xs="http://www.w3.org/2001/XMLSchema" xmlns:p="http://schemas.microsoft.com/office/2006/metadata/properties" xmlns:ns2="aeb4b67e-942b-41c9-a78e-d02ad2131f6a" xmlns:ns3="a8a0e741-58dd-4ad2-ba9a-7fe18186cb9a" targetNamespace="http://schemas.microsoft.com/office/2006/metadata/properties" ma:root="true" ma:fieldsID="0ff520be8842e257df03718036a64863" ns2:_="" ns3:_="">
    <xsd:import namespace="aeb4b67e-942b-41c9-a78e-d02ad2131f6a"/>
    <xsd:import namespace="a8a0e741-58dd-4ad2-ba9a-7fe18186cb9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4b67e-942b-41c9-a78e-d02ad2131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e0ce188e-25b6-4f8d-bf8b-a737e61e22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0e741-58dd-4ad2-ba9a-7fe18186cb9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263f33b-78b5-4e2e-aa0b-1dd22bb6f427}" ma:internalName="TaxCatchAll" ma:showField="CatchAllData" ma:web="a8a0e741-58dd-4ad2-ba9a-7fe18186c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b4b67e-942b-41c9-a78e-d02ad2131f6a">
      <Terms xmlns="http://schemas.microsoft.com/office/infopath/2007/PartnerControls"/>
    </lcf76f155ced4ddcb4097134ff3c332f>
    <TaxCatchAll xmlns="a8a0e741-58dd-4ad2-ba9a-7fe18186cb9a" xsi:nil="true"/>
    <SharedWithUsers xmlns="a8a0e741-58dd-4ad2-ba9a-7fe18186cb9a">
      <UserInfo>
        <DisplayName>Boström Johanna</DisplayName>
        <AccountId>1963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A95BF-54AF-40C4-919C-598EC1B01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b4b67e-942b-41c9-a78e-d02ad2131f6a"/>
    <ds:schemaRef ds:uri="a8a0e741-58dd-4ad2-ba9a-7fe18186c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CC96B5-1B4B-4ED8-9120-457CDE9FCF8D}">
  <ds:schemaRefs>
    <ds:schemaRef ds:uri="http://schemas.microsoft.com/office/2006/metadata/properties"/>
    <ds:schemaRef ds:uri="http://schemas.microsoft.com/office/infopath/2007/PartnerControls"/>
    <ds:schemaRef ds:uri="a1715ccb-fca7-402b-a66b-9039e5b5e1ee"/>
    <ds:schemaRef ds:uri="aeb4b67e-942b-41c9-a78e-d02ad2131f6a"/>
    <ds:schemaRef ds:uri="a8a0e741-58dd-4ad2-ba9a-7fe18186cb9a"/>
  </ds:schemaRefs>
</ds:datastoreItem>
</file>

<file path=customXml/itemProps3.xml><?xml version="1.0" encoding="utf-8"?>
<ds:datastoreItem xmlns:ds="http://schemas.openxmlformats.org/officeDocument/2006/customXml" ds:itemID="{317DCA1A-D295-4211-846A-D6CF3D7BC7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Esityspohja-vihrea-teema-itauusimaa</Template>
  <TotalTime>77</TotalTime>
  <Words>372</Words>
  <Application>Microsoft Office PowerPoint</Application>
  <PresentationFormat>Laajakuva</PresentationFormat>
  <Paragraphs>41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Arial Nova</vt:lpstr>
      <vt:lpstr>Calibri</vt:lpstr>
      <vt:lpstr>Vaaleanpunainen-teema</vt:lpstr>
      <vt:lpstr>1_Vaaleanpunainen-teema</vt:lpstr>
      <vt:lpstr>2_Vaaleanpunainen-teema</vt:lpstr>
      <vt:lpstr>3_Vaaleanpunainen-teema</vt:lpstr>
      <vt:lpstr>Office Theme</vt:lpstr>
      <vt:lpstr>Visio Miltä onnistumisemme näyttää</vt:lpstr>
      <vt:lpstr>Visio – miltä onnistumisemme näyttää</vt:lpstr>
      <vt:lpstr>Visio – miltä onnistumisemme näyttää</vt:lpstr>
      <vt:lpstr>Arvot Tapamme toimia</vt:lpstr>
      <vt:lpstr>Arvot – tapamme toimia</vt:lpstr>
      <vt:lpstr>Uudistuksen tavoitteita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Andergård-Stenstrand Lilian</dc:creator>
  <cp:lastModifiedBy>Kilpeläinen Lauriina</cp:lastModifiedBy>
  <cp:revision>1</cp:revision>
  <dcterms:created xsi:type="dcterms:W3CDTF">2024-01-04T10:59:13Z</dcterms:created>
  <dcterms:modified xsi:type="dcterms:W3CDTF">2024-01-09T09:40:15Z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0x0101003B438EBF0EF69842A7878CDFC740E5AF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2024-01-04T10:59:17Z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7905aa14-906d-47e2-b767-fea91efe0dbb</vt:lpwstr>
  </property>
  <property fmtid="{D5CDD505-2E9C-101B-9397-08002B2CF9AE}" pid="9" name="MSIP_Label_defa4170-0d19-0005-0004-bc88714345d2_ActionId">
    <vt:lpwstr>aea3f0ee-eac1-45b6-a93d-66035ebf8322</vt:lpwstr>
  </property>
  <property fmtid="{D5CDD505-2E9C-101B-9397-08002B2CF9AE}" pid="10" name="MSIP_Label_defa4170-0d19-0005-0004-bc88714345d2_ContentBits">
    <vt:lpwstr>0</vt:lpwstr>
  </property>
</Properties>
</file>